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740" r:id="rId3"/>
    <p:sldMasterId id="2147483777" r:id="rId4"/>
    <p:sldMasterId id="2147483838" r:id="rId5"/>
    <p:sldMasterId id="2147483851" r:id="rId6"/>
    <p:sldMasterId id="2147483979" r:id="rId7"/>
    <p:sldMasterId id="2147483991" r:id="rId8"/>
    <p:sldMasterId id="2147484004" r:id="rId9"/>
  </p:sldMasterIdLst>
  <p:notesMasterIdLst>
    <p:notesMasterId r:id="rId67"/>
  </p:notesMasterIdLst>
  <p:sldIdLst>
    <p:sldId id="352" r:id="rId10"/>
    <p:sldId id="391" r:id="rId11"/>
    <p:sldId id="400" r:id="rId12"/>
    <p:sldId id="405" r:id="rId13"/>
    <p:sldId id="406" r:id="rId14"/>
    <p:sldId id="408" r:id="rId15"/>
    <p:sldId id="367" r:id="rId16"/>
    <p:sldId id="354" r:id="rId17"/>
    <p:sldId id="345" r:id="rId18"/>
    <p:sldId id="409" r:id="rId19"/>
    <p:sldId id="356" r:id="rId20"/>
    <p:sldId id="340" r:id="rId21"/>
    <p:sldId id="369" r:id="rId22"/>
    <p:sldId id="370" r:id="rId23"/>
    <p:sldId id="371" r:id="rId24"/>
    <p:sldId id="372" r:id="rId25"/>
    <p:sldId id="412" r:id="rId26"/>
    <p:sldId id="410" r:id="rId27"/>
    <p:sldId id="358" r:id="rId28"/>
    <p:sldId id="413" r:id="rId29"/>
    <p:sldId id="414" r:id="rId30"/>
    <p:sldId id="415" r:id="rId31"/>
    <p:sldId id="416" r:id="rId32"/>
    <p:sldId id="417" r:id="rId33"/>
    <p:sldId id="418" r:id="rId34"/>
    <p:sldId id="420" r:id="rId35"/>
    <p:sldId id="421" r:id="rId36"/>
    <p:sldId id="455" r:id="rId37"/>
    <p:sldId id="339" r:id="rId38"/>
    <p:sldId id="424" r:id="rId39"/>
    <p:sldId id="360" r:id="rId40"/>
    <p:sldId id="453" r:id="rId41"/>
    <p:sldId id="427" r:id="rId42"/>
    <p:sldId id="436" r:id="rId43"/>
    <p:sldId id="422" r:id="rId44"/>
    <p:sldId id="454" r:id="rId45"/>
    <p:sldId id="426" r:id="rId46"/>
    <p:sldId id="437" r:id="rId47"/>
    <p:sldId id="361" r:id="rId48"/>
    <p:sldId id="439" r:id="rId49"/>
    <p:sldId id="440" r:id="rId50"/>
    <p:sldId id="441" r:id="rId51"/>
    <p:sldId id="444" r:id="rId52"/>
    <p:sldId id="438" r:id="rId53"/>
    <p:sldId id="403" r:id="rId54"/>
    <p:sldId id="423" r:id="rId55"/>
    <p:sldId id="446" r:id="rId56"/>
    <p:sldId id="374" r:id="rId57"/>
    <p:sldId id="447" r:id="rId58"/>
    <p:sldId id="456" r:id="rId59"/>
    <p:sldId id="449" r:id="rId60"/>
    <p:sldId id="373" r:id="rId61"/>
    <p:sldId id="425" r:id="rId62"/>
    <p:sldId id="450" r:id="rId63"/>
    <p:sldId id="451" r:id="rId64"/>
    <p:sldId id="452" r:id="rId65"/>
    <p:sldId id="448"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A16"/>
    <a:srgbClr val="80008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17" d="100"/>
          <a:sy n="117" d="100"/>
        </p:scale>
        <p:origin x="2024" y="168"/>
      </p:cViewPr>
      <p:guideLst>
        <p:guide orient="horz" pos="2160"/>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p:scale>
        <a:sx n="100" d="100"/>
        <a:sy n="100" d="100"/>
      </p:scale>
      <p:origin x="0" y="87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E9E377AE-704D-4D4C-9AC5-DF39C638D8C8}" type="slidenum">
              <a:rPr lang="en-US"/>
              <a:pPr>
                <a:defRPr/>
              </a:pPr>
              <a:t>‹#›</a:t>
            </a:fld>
            <a:endParaRPr lang="en-US"/>
          </a:p>
        </p:txBody>
      </p:sp>
    </p:spTree>
    <p:extLst>
      <p:ext uri="{BB962C8B-B14F-4D97-AF65-F5344CB8AC3E}">
        <p14:creationId xmlns:p14="http://schemas.microsoft.com/office/powerpoint/2010/main" val="21277305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4CC975-ACD7-4042-B289-CD12F5C5CF37}" type="slidenum">
              <a:rPr lang="en-US" sz="1200"/>
              <a:pPr/>
              <a:t>1</a:t>
            </a:fld>
            <a:endParaRPr 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433C18-9BB0-3846-9535-E1C795F7BA63}" type="slidenum">
              <a:rPr lang="en-US" sz="1200"/>
              <a:pPr/>
              <a:t>11</a:t>
            </a:fld>
            <a:endParaRPr lang="en-US" sz="1200"/>
          </a:p>
        </p:txBody>
      </p:sp>
      <p:sp>
        <p:nvSpPr>
          <p:cNvPr id="129026" name="Rectangle 2"/>
          <p:cNvSpPr>
            <a:spLocks noGrp="1" noRot="1" noChangeAspect="1" noChangeArrowheads="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2000A7-3029-0541-933A-218BB5FEF467}" type="slidenum">
              <a:rPr lang="en-US" sz="1200"/>
              <a:pPr/>
              <a:t>12</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21EACD-B07F-2244-9BFC-9934892EA690}" type="slidenum">
              <a:rPr lang="en-US" sz="1200"/>
              <a:pPr/>
              <a:t>18</a:t>
            </a:fld>
            <a:endParaRPr lang="en-US" sz="1200"/>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7A1FC2-1EDB-584F-AB40-0332B54C049C}" type="slidenum">
              <a:rPr lang="en-US" sz="1200"/>
              <a:pPr/>
              <a:t>19</a:t>
            </a:fld>
            <a:endParaRPr lang="en-US" sz="1200"/>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2BCA64-540D-C446-965E-CEF59EDD51E0}" type="slidenum">
              <a:rPr lang="en-US" sz="1200"/>
              <a:pPr/>
              <a:t>20</a:t>
            </a:fld>
            <a:endParaRPr lang="en-US" sz="1200"/>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26D42B-B31A-DF4D-96FB-BBE28B2EDC62}" type="slidenum">
              <a:rPr lang="en-US" sz="1200"/>
              <a:pPr/>
              <a:t>28</a:t>
            </a:fld>
            <a:endParaRPr lang="en-US" sz="1200"/>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DAF4DE-415D-5940-B9BA-30F6809A0B9D}" type="slidenum">
              <a:rPr lang="en-US" sz="1200"/>
              <a:pPr/>
              <a:t>29</a:t>
            </a:fld>
            <a:endParaRPr lang="en-US" sz="1200"/>
          </a:p>
        </p:txBody>
      </p:sp>
      <p:sp>
        <p:nvSpPr>
          <p:cNvPr id="153602" name="Rectangle 2"/>
          <p:cNvSpPr>
            <a:spLocks noGrp="1" noRot="1" noChangeAspect="1" noChangeArrowheads="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8285F6-515B-7F4B-BD61-C7BFEAB32B03}" type="slidenum">
              <a:rPr lang="en-US" sz="1200"/>
              <a:pPr/>
              <a:t>30</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7B0CF2-FC3B-C147-93FD-7B3B192FEF84}" type="slidenum">
              <a:rPr lang="en-US" sz="1200"/>
              <a:pPr/>
              <a:t>31</a:t>
            </a:fld>
            <a:endParaRPr lang="en-US" sz="1200"/>
          </a:p>
        </p:txBody>
      </p:sp>
      <p:sp>
        <p:nvSpPr>
          <p:cNvPr id="157698" name="Rectangle 2"/>
          <p:cNvSpPr>
            <a:spLocks noGrp="1" noRot="1" noChangeAspect="1" noChangeArrowheads="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C717FF-0FEF-B34E-8C29-7DA9B541E677}" type="slidenum">
              <a:rPr lang="en-US" sz="1200"/>
              <a:pPr/>
              <a:t>35</a:t>
            </a:fld>
            <a:endParaRPr lang="en-US" sz="1200"/>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1C6A42-B0FA-7941-8C56-95B8DE5E4110}" type="slidenum">
              <a:rPr lang="en-US" sz="1200">
                <a:solidFill>
                  <a:srgbClr val="000000"/>
                </a:solidFill>
              </a:rPr>
              <a:pPr/>
              <a:t>2</a:t>
            </a:fld>
            <a:endParaRPr lang="en-US" sz="1200">
              <a:solidFill>
                <a:srgbClr val="000000"/>
              </a:solidFill>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D40F43-917C-ED4A-A9FF-56C62F15A730}" type="slidenum">
              <a:rPr lang="en-US" sz="1200">
                <a:solidFill>
                  <a:srgbClr val="000000"/>
                </a:solidFill>
              </a:rPr>
              <a:pPr/>
              <a:t>37</a:t>
            </a:fld>
            <a:endParaRPr lang="en-US" sz="1200">
              <a:solidFill>
                <a:srgbClr val="000000"/>
              </a:solidFill>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I</a:t>
            </a:r>
            <a:r>
              <a:rPr lang="uk-UA" altLang="ja-JP" dirty="0">
                <a:ea typeface="ＭＳ Ｐゴシック" charset="0"/>
                <a:cs typeface="ＭＳ Ｐゴシック" charset="0"/>
              </a:rPr>
              <a:t>'</a:t>
            </a:r>
            <a:r>
              <a:rPr lang="en-US" altLang="ja-JP" dirty="0" err="1">
                <a:ea typeface="ＭＳ Ｐゴシック" charset="0"/>
                <a:cs typeface="ＭＳ Ｐゴシック" charset="0"/>
              </a:rPr>
              <a:t>ve</a:t>
            </a:r>
            <a:r>
              <a:rPr lang="en-US" altLang="ja-JP" dirty="0">
                <a:ea typeface="ＭＳ Ｐゴシック" charset="0"/>
                <a:cs typeface="ＭＳ Ｐゴシック" charset="0"/>
              </a:rPr>
              <a:t> served as a seminary professor with 30 other faculty at Singapore</a:t>
            </a:r>
            <a:r>
              <a:rPr lang="uk-UA" altLang="ja-JP" dirty="0">
                <a:ea typeface="ＭＳ Ｐゴシック" charset="0"/>
                <a:cs typeface="ＭＳ Ｐゴシック" charset="0"/>
              </a:rPr>
              <a:t>'</a:t>
            </a:r>
            <a:r>
              <a:rPr lang="en-US" altLang="ja-JP" dirty="0">
                <a:ea typeface="ＭＳ Ｐゴシック" charset="0"/>
                <a:cs typeface="ＭＳ Ｐゴシック" charset="0"/>
              </a:rPr>
              <a:t>s largest training school: Singapore Bible College</a:t>
            </a:r>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E158D95-A47F-1043-842A-384E7463C22D}" type="slidenum">
              <a:rPr lang="en-US" sz="1200">
                <a:latin typeface="Times New Roman" charset="0"/>
              </a:rPr>
              <a:pPr eaLnBrk="1" hangingPunct="1"/>
              <a:t>38</a:t>
            </a:fld>
            <a:endParaRPr lang="en-US" sz="1200">
              <a:latin typeface="Times New Roman" charset="0"/>
            </a:endParaRPr>
          </a:p>
        </p:txBody>
      </p:sp>
      <p:sp>
        <p:nvSpPr>
          <p:cNvPr id="16793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AFB997-15C4-B848-A672-FE0E342EB3C8}" type="slidenum">
              <a:rPr lang="en-US" sz="1200"/>
              <a:pPr/>
              <a:t>39</a:t>
            </a:fld>
            <a:endParaRPr lang="en-US" sz="1200"/>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72C869-44F3-CA45-838E-B2D5AE1CC5AC}" type="slidenum">
              <a:rPr lang="en-US" sz="1200"/>
              <a:pPr/>
              <a:t>40</a:t>
            </a:fld>
            <a:endParaRPr lang="en-US" sz="1200"/>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566856B-9EB7-7E4A-88C2-586ED03862D1}" type="slidenum">
              <a:rPr lang="en-US" sz="1200"/>
              <a:pPr/>
              <a:t>41</a:t>
            </a:fld>
            <a:endParaRPr lang="en-US" sz="1200"/>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AF39C3-B42A-8E4C-BF69-54790D1E3913}" type="slidenum">
              <a:rPr lang="en-US" sz="1200"/>
              <a:pPr/>
              <a:t>42</a:t>
            </a:fld>
            <a:endParaRPr lang="en-US" sz="1200"/>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A1795-D66F-9C48-BEAA-B6EB9EC6C3A8}" type="slidenum">
              <a:rPr lang="en-US" sz="1200"/>
              <a:pPr/>
              <a:t>43</a:t>
            </a:fld>
            <a:endParaRPr lang="en-US" sz="1200"/>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DACCE7-2F28-7346-A29A-603669955751}" type="slidenum">
              <a:rPr lang="en-US" sz="1200"/>
              <a:pPr/>
              <a:t>46</a:t>
            </a:fld>
            <a:endParaRPr 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ABAA71-0ED2-F24E-A420-7D9777BBD6AD}" type="slidenum">
              <a:rPr lang="en-US" sz="1200"/>
              <a:pPr/>
              <a:t>49</a:t>
            </a:fld>
            <a:endParaRPr lang="en-US" sz="1200"/>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A06798-E156-E948-9ADC-7A69A8662DE1}" type="slidenum">
              <a:rPr lang="en-US" sz="1200"/>
              <a:pPr/>
              <a:t>50</a:t>
            </a:fld>
            <a:endParaRPr lang="en-US" sz="1200"/>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988BE7-0454-9E4B-A482-EBA47A8320FF}" type="slidenum">
              <a:rPr lang="en-US" sz="1200">
                <a:solidFill>
                  <a:srgbClr val="000000"/>
                </a:solidFill>
              </a:rPr>
              <a:pPr/>
              <a:t>4</a:t>
            </a:fld>
            <a:endParaRPr lang="en-US" sz="120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3509C3-21CF-2C41-ACC3-53998ED54BB0}" type="slidenum">
              <a:rPr lang="en-US" sz="1200"/>
              <a:pPr/>
              <a:t>53</a:t>
            </a:fld>
            <a:endParaRPr lang="en-US"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7CED276-F5F3-4543-A9A8-C48F40DD7ABE}" type="slidenum">
              <a:rPr lang="en-US" sz="1200"/>
              <a:pPr/>
              <a:t>54</a:t>
            </a:fld>
            <a:endParaRPr lang="en-US"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692669F-030F-9F41-AD5C-F408244ED323}" type="slidenum">
              <a:rPr lang="en-US" sz="1200"/>
              <a:pPr/>
              <a:t>55</a:t>
            </a:fld>
            <a:endParaRPr lang="en-US"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8358A-298F-F247-B8DC-C26733E863AC}" type="slidenum">
              <a:rPr lang="en-US" sz="1200"/>
              <a:pPr/>
              <a:t>56</a:t>
            </a:fld>
            <a:endParaRPr lang="en-US" sz="1200"/>
          </a:p>
        </p:txBody>
      </p:sp>
      <p:sp>
        <p:nvSpPr>
          <p:cNvPr id="198658" name="Rectangle 2"/>
          <p:cNvSpPr>
            <a:spLocks noGrp="1" noRot="1" noChangeAspect="1" noChangeArrowheads="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noTextEdit="1"/>
          </p:cNvSpPr>
          <p:nvPr>
            <p:ph type="sldImg"/>
          </p:nvPr>
        </p:nvSpPr>
        <p:spPr>
          <a:ln/>
        </p:spPr>
      </p:sp>
      <p:sp>
        <p:nvSpPr>
          <p:cNvPr id="1167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143858-D2F9-0D47-ABC7-C5F999877A6A}" type="slidenum">
              <a:rPr lang="en-US" sz="1200">
                <a:solidFill>
                  <a:srgbClr val="000000"/>
                </a:solidFill>
              </a:rPr>
              <a:pPr/>
              <a:t>6</a:t>
            </a:fld>
            <a:endParaRPr lang="en-US" sz="1200">
              <a:solidFill>
                <a:srgbClr val="000000"/>
              </a:solidFill>
            </a:endParaRPr>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Today we finish what has often been called the Upper Room Discourse—the last time Jesus taught his disciples.  This actually isn</a:t>
            </a:r>
            <a:r>
              <a:rPr lang="uk-UA" dirty="0">
                <a:ea typeface="ＭＳ Ｐゴシック" charset="0"/>
                <a:cs typeface="ＭＳ Ｐゴシック" charset="0"/>
              </a:rPr>
              <a:t>'</a:t>
            </a:r>
            <a:r>
              <a:rPr lang="en-US" dirty="0">
                <a:ea typeface="ＭＳ Ｐゴシック" charset="0"/>
                <a:cs typeface="ＭＳ Ｐゴシック" charset="0"/>
              </a:rPr>
              <a:t>t a good term to describe all of John 13–17 because at the end of John 14, Jesus noted, “Come, let</a:t>
            </a:r>
            <a:r>
              <a:rPr lang="uk-UA" dirty="0">
                <a:ea typeface="ＭＳ Ｐゴシック" charset="0"/>
                <a:cs typeface="ＭＳ Ｐゴシック" charset="0"/>
              </a:rPr>
              <a:t>'</a:t>
            </a:r>
            <a:r>
              <a:rPr lang="en-US" dirty="0">
                <a:ea typeface="ＭＳ Ｐゴシック" charset="0"/>
                <a:cs typeface="ＭＳ Ｐゴシック" charset="0"/>
              </a:rPr>
              <a:t>s be going.”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So they left the upper room of the Passover and began walking east to the Mt. of Olives where he would be betrayed.  This likely brought him through a vineyard where he taught in John 15 that he was the vine and, as branches, they needed connection to him.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In John 18:1, they would cross the Kidron Valley, so they are still on the west side of the Kidron Brook.  In this ravine lay a channel that led from the temple—not a waterway like an aqueduct—but rather a channel that led from the temple altar where an estimated 256,000 lambs were slaughtered during the Passover. When Jesus crossed it, no doubt the smell of blood was ominously hanging in the air—a picture of what was to happen the next day with Jesus as our Passover Lamb.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7E5F91-739E-1041-96C9-ADBD1C46C70D}" type="slidenum">
              <a:rPr lang="en-US" sz="1200">
                <a:solidFill>
                  <a:srgbClr val="000000"/>
                </a:solidFill>
              </a:rPr>
              <a:pPr/>
              <a:t>7</a:t>
            </a:fld>
            <a:endParaRPr lang="en-US" sz="1200">
              <a:solidFill>
                <a:srgbClr val="000000"/>
              </a:solidFill>
            </a:endParaRPr>
          </a:p>
        </p:txBody>
      </p:sp>
      <p:sp>
        <p:nvSpPr>
          <p:cNvPr id="120834" name="Rectangle 2"/>
          <p:cNvSpPr>
            <a:spLocks noGrp="1" noRot="1" noChangeAspect="1" noChangeArrowheads="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8A7C12-D756-D84B-9634-EE13E4409DE6}" type="slidenum">
              <a:rPr lang="en-US" sz="1200"/>
              <a:pPr/>
              <a:t>8</a:t>
            </a:fld>
            <a:endParaRPr lang="en-US" sz="1200"/>
          </a:p>
        </p:txBody>
      </p:sp>
      <p:sp>
        <p:nvSpPr>
          <p:cNvPr id="122882" name="Rectangle 2"/>
          <p:cNvSpPr>
            <a:spLocks noGrp="1" noRot="1" noChangeAspect="1" noChangeArrowheads="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7B851-79CD-E645-BC41-D85F30A52FB3}" type="slidenum">
              <a:rPr lang="en-US" sz="1200"/>
              <a:pPr/>
              <a:t>9</a:t>
            </a:fld>
            <a:endParaRPr lang="en-US" sz="1200"/>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2EA39E-41CB-D54D-999F-96C75D3A7DD9}" type="slidenum">
              <a:rPr lang="en-US" sz="1200"/>
              <a:pPr/>
              <a:t>10</a:t>
            </a:fld>
            <a:endParaRPr lang="en-US" sz="1200"/>
          </a:p>
        </p:txBody>
      </p:sp>
      <p:sp>
        <p:nvSpPr>
          <p:cNvPr id="126978" name="Rectangle 2"/>
          <p:cNvSpPr>
            <a:spLocks noGrp="1" noRot="1" noChangeAspect="1" noChangeArrowheads="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pPr>
                <a:defRPr/>
              </a:pPr>
              <a:t>‹#›</a:t>
            </a:fld>
            <a:endParaRPr lang="en-US"/>
          </a:p>
        </p:txBody>
      </p:sp>
    </p:spTree>
    <p:extLst>
      <p:ext uri="{BB962C8B-B14F-4D97-AF65-F5344CB8AC3E}">
        <p14:creationId xmlns:p14="http://schemas.microsoft.com/office/powerpoint/2010/main" val="30305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pPr>
                <a:defRPr/>
              </a:pPr>
              <a:t>‹#›</a:t>
            </a:fld>
            <a:endParaRPr lang="en-US"/>
          </a:p>
        </p:txBody>
      </p:sp>
    </p:spTree>
    <p:extLst>
      <p:ext uri="{BB962C8B-B14F-4D97-AF65-F5344CB8AC3E}">
        <p14:creationId xmlns:p14="http://schemas.microsoft.com/office/powerpoint/2010/main" val="127261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pPr>
                <a:defRPr/>
              </a:pPr>
              <a:t>‹#›</a:t>
            </a:fld>
            <a:endParaRPr lang="en-US"/>
          </a:p>
        </p:txBody>
      </p:sp>
    </p:spTree>
    <p:extLst>
      <p:ext uri="{BB962C8B-B14F-4D97-AF65-F5344CB8AC3E}">
        <p14:creationId xmlns:p14="http://schemas.microsoft.com/office/powerpoint/2010/main" val="252602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9C97F-AE71-F24A-98DA-A65FC6BFDEA7}" type="slidenum">
              <a:rPr lang="en-US"/>
              <a:pPr>
                <a:defRPr/>
              </a:pPr>
              <a:t>‹#›</a:t>
            </a:fld>
            <a:endParaRPr lang="en-US"/>
          </a:p>
        </p:txBody>
      </p:sp>
    </p:spTree>
    <p:extLst>
      <p:ext uri="{BB962C8B-B14F-4D97-AF65-F5344CB8AC3E}">
        <p14:creationId xmlns:p14="http://schemas.microsoft.com/office/powerpoint/2010/main" val="335151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826624-59B6-4547-A723-6578BEC61FDB}" type="slidenum">
              <a:rPr lang="en-US"/>
              <a:pPr>
                <a:defRPr/>
              </a:pPr>
              <a:t>‹#›</a:t>
            </a:fld>
            <a:endParaRPr lang="en-US"/>
          </a:p>
        </p:txBody>
      </p:sp>
    </p:spTree>
    <p:extLst>
      <p:ext uri="{BB962C8B-B14F-4D97-AF65-F5344CB8AC3E}">
        <p14:creationId xmlns:p14="http://schemas.microsoft.com/office/powerpoint/2010/main" val="121553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37B4F-79E7-1A43-9068-16AB3221C4EA}" type="slidenum">
              <a:rPr lang="en-US"/>
              <a:pPr>
                <a:defRPr/>
              </a:pPr>
              <a:t>‹#›</a:t>
            </a:fld>
            <a:endParaRPr lang="en-US"/>
          </a:p>
        </p:txBody>
      </p:sp>
    </p:spTree>
    <p:extLst>
      <p:ext uri="{BB962C8B-B14F-4D97-AF65-F5344CB8AC3E}">
        <p14:creationId xmlns:p14="http://schemas.microsoft.com/office/powerpoint/2010/main" val="162419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CEE715-E99F-F340-AB33-2FAC41BAA732}" type="slidenum">
              <a:rPr lang="en-US"/>
              <a:pPr>
                <a:defRPr/>
              </a:pPr>
              <a:t>‹#›</a:t>
            </a:fld>
            <a:endParaRPr lang="en-US"/>
          </a:p>
        </p:txBody>
      </p:sp>
    </p:spTree>
    <p:extLst>
      <p:ext uri="{BB962C8B-B14F-4D97-AF65-F5344CB8AC3E}">
        <p14:creationId xmlns:p14="http://schemas.microsoft.com/office/powerpoint/2010/main" val="126283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67579D-1018-ED48-8753-7B52652470B7}" type="slidenum">
              <a:rPr lang="en-US"/>
              <a:pPr>
                <a:defRPr/>
              </a:pPr>
              <a:t>‹#›</a:t>
            </a:fld>
            <a:endParaRPr lang="en-US"/>
          </a:p>
        </p:txBody>
      </p:sp>
    </p:spTree>
    <p:extLst>
      <p:ext uri="{BB962C8B-B14F-4D97-AF65-F5344CB8AC3E}">
        <p14:creationId xmlns:p14="http://schemas.microsoft.com/office/powerpoint/2010/main" val="1313368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31A811-FE31-6649-882E-3772139F77F2}" type="slidenum">
              <a:rPr lang="en-US"/>
              <a:pPr>
                <a:defRPr/>
              </a:pPr>
              <a:t>‹#›</a:t>
            </a:fld>
            <a:endParaRPr lang="en-US"/>
          </a:p>
        </p:txBody>
      </p:sp>
    </p:spTree>
    <p:extLst>
      <p:ext uri="{BB962C8B-B14F-4D97-AF65-F5344CB8AC3E}">
        <p14:creationId xmlns:p14="http://schemas.microsoft.com/office/powerpoint/2010/main" val="3826971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993D6E-FAA7-9546-BBFB-767CC2700761}" type="slidenum">
              <a:rPr lang="en-US"/>
              <a:pPr>
                <a:defRPr/>
              </a:pPr>
              <a:t>‹#›</a:t>
            </a:fld>
            <a:endParaRPr lang="en-US"/>
          </a:p>
        </p:txBody>
      </p:sp>
    </p:spTree>
    <p:extLst>
      <p:ext uri="{BB962C8B-B14F-4D97-AF65-F5344CB8AC3E}">
        <p14:creationId xmlns:p14="http://schemas.microsoft.com/office/powerpoint/2010/main" val="3117775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4892DB-290F-9546-B442-9B06D1514349}" type="slidenum">
              <a:rPr lang="en-US"/>
              <a:pPr>
                <a:defRPr/>
              </a:pPr>
              <a:t>‹#›</a:t>
            </a:fld>
            <a:endParaRPr lang="en-US"/>
          </a:p>
        </p:txBody>
      </p:sp>
    </p:spTree>
    <p:extLst>
      <p:ext uri="{BB962C8B-B14F-4D97-AF65-F5344CB8AC3E}">
        <p14:creationId xmlns:p14="http://schemas.microsoft.com/office/powerpoint/2010/main" val="3676436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pPr>
                <a:defRPr/>
              </a:pPr>
              <a:t>‹#›</a:t>
            </a:fld>
            <a:endParaRPr lang="en-US"/>
          </a:p>
        </p:txBody>
      </p:sp>
    </p:spTree>
    <p:extLst>
      <p:ext uri="{BB962C8B-B14F-4D97-AF65-F5344CB8AC3E}">
        <p14:creationId xmlns:p14="http://schemas.microsoft.com/office/powerpoint/2010/main" val="210127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9B2B2-09A9-9444-95B3-4ADA421ADBEA}" type="slidenum">
              <a:rPr lang="en-US"/>
              <a:pPr>
                <a:defRPr/>
              </a:pPr>
              <a:t>‹#›</a:t>
            </a:fld>
            <a:endParaRPr lang="en-US"/>
          </a:p>
        </p:txBody>
      </p:sp>
    </p:spTree>
    <p:extLst>
      <p:ext uri="{BB962C8B-B14F-4D97-AF65-F5344CB8AC3E}">
        <p14:creationId xmlns:p14="http://schemas.microsoft.com/office/powerpoint/2010/main" val="1068507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221677-62FF-764B-A79E-775AF8432CCA}" type="slidenum">
              <a:rPr lang="en-US"/>
              <a:pPr>
                <a:defRPr/>
              </a:pPr>
              <a:t>‹#›</a:t>
            </a:fld>
            <a:endParaRPr lang="en-US"/>
          </a:p>
        </p:txBody>
      </p:sp>
    </p:spTree>
    <p:extLst>
      <p:ext uri="{BB962C8B-B14F-4D97-AF65-F5344CB8AC3E}">
        <p14:creationId xmlns:p14="http://schemas.microsoft.com/office/powerpoint/2010/main" val="4035311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371A6F-7172-D343-BF2C-6FBC8E309B7A}" type="slidenum">
              <a:rPr lang="en-US"/>
              <a:pPr>
                <a:defRPr/>
              </a:pPr>
              <a:t>‹#›</a:t>
            </a:fld>
            <a:endParaRPr lang="en-US"/>
          </a:p>
        </p:txBody>
      </p:sp>
    </p:spTree>
    <p:extLst>
      <p:ext uri="{BB962C8B-B14F-4D97-AF65-F5344CB8AC3E}">
        <p14:creationId xmlns:p14="http://schemas.microsoft.com/office/powerpoint/2010/main" val="2906157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A98A93-4C7F-974B-8221-D4BE8AB553D6}" type="slidenum">
              <a:rPr lang="en-US"/>
              <a:pPr>
                <a:defRPr/>
              </a:pPr>
              <a:t>‹#›</a:t>
            </a:fld>
            <a:endParaRPr lang="en-US"/>
          </a:p>
        </p:txBody>
      </p:sp>
    </p:spTree>
    <p:extLst>
      <p:ext uri="{BB962C8B-B14F-4D97-AF65-F5344CB8AC3E}">
        <p14:creationId xmlns:p14="http://schemas.microsoft.com/office/powerpoint/2010/main" val="20828196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812468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3777824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686751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4126346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1672675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414812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pPr>
                <a:defRPr/>
              </a:pPr>
              <a:t>‹#›</a:t>
            </a:fld>
            <a:endParaRPr lang="en-US"/>
          </a:p>
        </p:txBody>
      </p:sp>
    </p:spTree>
    <p:extLst>
      <p:ext uri="{BB962C8B-B14F-4D97-AF65-F5344CB8AC3E}">
        <p14:creationId xmlns:p14="http://schemas.microsoft.com/office/powerpoint/2010/main" val="2886476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3878795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3419375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4362782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713247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3826368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6 w 21600"/>
                <a:gd name="T1" fmla="*/ 0 h 21231"/>
                <a:gd name="T2" fmla="*/ 32 w 21600"/>
                <a:gd name="T3" fmla="*/ 13 h 21231"/>
                <a:gd name="T4" fmla="*/ 0 w 21600"/>
                <a:gd name="T5" fmla="*/ 1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8EC387EE-219F-484C-B124-B7A1A7CE102A}" type="slidenum">
              <a:rPr lang="en-US"/>
              <a:pPr>
                <a:defRPr/>
              </a:pPr>
              <a:t>‹#›</a:t>
            </a:fld>
            <a:endParaRPr lang="en-US"/>
          </a:p>
        </p:txBody>
      </p:sp>
    </p:spTree>
    <p:extLst>
      <p:ext uri="{BB962C8B-B14F-4D97-AF65-F5344CB8AC3E}">
        <p14:creationId xmlns:p14="http://schemas.microsoft.com/office/powerpoint/2010/main" val="2462207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39AE11B7-47C0-2646-AFA4-05B12D3ACC4C}" type="slidenum">
              <a:rPr lang="en-US"/>
              <a:pPr>
                <a:defRPr/>
              </a:pPr>
              <a:t>‹#›</a:t>
            </a:fld>
            <a:endParaRPr lang="en-US"/>
          </a:p>
        </p:txBody>
      </p:sp>
    </p:spTree>
    <p:extLst>
      <p:ext uri="{BB962C8B-B14F-4D97-AF65-F5344CB8AC3E}">
        <p14:creationId xmlns:p14="http://schemas.microsoft.com/office/powerpoint/2010/main" val="122179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4E9BF7A-9EBC-3149-9F3C-D1C1A43247D5}" type="slidenum">
              <a:rPr lang="en-US"/>
              <a:pPr>
                <a:defRPr/>
              </a:pPr>
              <a:t>‹#›</a:t>
            </a:fld>
            <a:endParaRPr lang="en-US"/>
          </a:p>
        </p:txBody>
      </p:sp>
    </p:spTree>
    <p:extLst>
      <p:ext uri="{BB962C8B-B14F-4D97-AF65-F5344CB8AC3E}">
        <p14:creationId xmlns:p14="http://schemas.microsoft.com/office/powerpoint/2010/main" val="832971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7668CADE-2B55-1E44-B28A-DE71E195B205}" type="slidenum">
              <a:rPr lang="en-US"/>
              <a:pPr>
                <a:defRPr/>
              </a:pPr>
              <a:t>‹#›</a:t>
            </a:fld>
            <a:endParaRPr lang="en-US"/>
          </a:p>
        </p:txBody>
      </p:sp>
    </p:spTree>
    <p:extLst>
      <p:ext uri="{BB962C8B-B14F-4D97-AF65-F5344CB8AC3E}">
        <p14:creationId xmlns:p14="http://schemas.microsoft.com/office/powerpoint/2010/main" val="2355277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014B43D-E8E0-A145-968E-BFA1CCEC99AA}" type="slidenum">
              <a:rPr lang="en-US"/>
              <a:pPr>
                <a:defRPr/>
              </a:pPr>
              <a:t>‹#›</a:t>
            </a:fld>
            <a:endParaRPr lang="en-US"/>
          </a:p>
        </p:txBody>
      </p:sp>
    </p:spTree>
    <p:extLst>
      <p:ext uri="{BB962C8B-B14F-4D97-AF65-F5344CB8AC3E}">
        <p14:creationId xmlns:p14="http://schemas.microsoft.com/office/powerpoint/2010/main" val="97420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pPr>
                <a:defRPr/>
              </a:pPr>
              <a:t>‹#›</a:t>
            </a:fld>
            <a:endParaRPr lang="en-US"/>
          </a:p>
        </p:txBody>
      </p:sp>
    </p:spTree>
    <p:extLst>
      <p:ext uri="{BB962C8B-B14F-4D97-AF65-F5344CB8AC3E}">
        <p14:creationId xmlns:p14="http://schemas.microsoft.com/office/powerpoint/2010/main" val="3711108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D4B05A9-AEEA-1D4C-8103-63CAD41B1BE0}" type="slidenum">
              <a:rPr lang="en-US"/>
              <a:pPr>
                <a:defRPr/>
              </a:pPr>
              <a:t>‹#›</a:t>
            </a:fld>
            <a:endParaRPr lang="en-US"/>
          </a:p>
        </p:txBody>
      </p:sp>
    </p:spTree>
    <p:extLst>
      <p:ext uri="{BB962C8B-B14F-4D97-AF65-F5344CB8AC3E}">
        <p14:creationId xmlns:p14="http://schemas.microsoft.com/office/powerpoint/2010/main" val="965990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E8B6F745-9D45-2A48-8E0F-F89DC901908C}" type="slidenum">
              <a:rPr lang="en-US"/>
              <a:pPr>
                <a:defRPr/>
              </a:pPr>
              <a:t>‹#›</a:t>
            </a:fld>
            <a:endParaRPr lang="en-US"/>
          </a:p>
        </p:txBody>
      </p:sp>
    </p:spTree>
    <p:extLst>
      <p:ext uri="{BB962C8B-B14F-4D97-AF65-F5344CB8AC3E}">
        <p14:creationId xmlns:p14="http://schemas.microsoft.com/office/powerpoint/2010/main" val="87123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66E20AC-BCFF-054E-8FEA-2E573695ECAA}" type="slidenum">
              <a:rPr lang="en-US"/>
              <a:pPr>
                <a:defRPr/>
              </a:pPr>
              <a:t>‹#›</a:t>
            </a:fld>
            <a:endParaRPr lang="en-US"/>
          </a:p>
        </p:txBody>
      </p:sp>
    </p:spTree>
    <p:extLst>
      <p:ext uri="{BB962C8B-B14F-4D97-AF65-F5344CB8AC3E}">
        <p14:creationId xmlns:p14="http://schemas.microsoft.com/office/powerpoint/2010/main" val="1738706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5154EBC0-7930-534E-A6CC-80FD675EC780}" type="slidenum">
              <a:rPr lang="en-US"/>
              <a:pPr>
                <a:defRPr/>
              </a:pPr>
              <a:t>‹#›</a:t>
            </a:fld>
            <a:endParaRPr lang="en-US"/>
          </a:p>
        </p:txBody>
      </p:sp>
    </p:spTree>
    <p:extLst>
      <p:ext uri="{BB962C8B-B14F-4D97-AF65-F5344CB8AC3E}">
        <p14:creationId xmlns:p14="http://schemas.microsoft.com/office/powerpoint/2010/main" val="1322618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D5E3041-DC75-0744-91DD-A15EB0E61340}" type="slidenum">
              <a:rPr lang="en-US"/>
              <a:pPr>
                <a:defRPr/>
              </a:pPr>
              <a:t>‹#›</a:t>
            </a:fld>
            <a:endParaRPr lang="en-US"/>
          </a:p>
        </p:txBody>
      </p:sp>
    </p:spTree>
    <p:extLst>
      <p:ext uri="{BB962C8B-B14F-4D97-AF65-F5344CB8AC3E}">
        <p14:creationId xmlns:p14="http://schemas.microsoft.com/office/powerpoint/2010/main" val="2290703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70C7C58-2812-774F-9C7A-6DB1BB4DFEC6}" type="slidenum">
              <a:rPr lang="en-US"/>
              <a:pPr>
                <a:defRPr/>
              </a:pPr>
              <a:t>‹#›</a:t>
            </a:fld>
            <a:endParaRPr lang="en-US"/>
          </a:p>
        </p:txBody>
      </p:sp>
    </p:spTree>
    <p:extLst>
      <p:ext uri="{BB962C8B-B14F-4D97-AF65-F5344CB8AC3E}">
        <p14:creationId xmlns:p14="http://schemas.microsoft.com/office/powerpoint/2010/main" val="715651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431BEB3-AE87-5E48-909B-89846EF8C8FE}" type="slidenum">
              <a:rPr lang="en-US"/>
              <a:pPr>
                <a:defRPr/>
              </a:pPr>
              <a:t>‹#›</a:t>
            </a:fld>
            <a:endParaRPr lang="en-US"/>
          </a:p>
        </p:txBody>
      </p:sp>
    </p:spTree>
    <p:extLst>
      <p:ext uri="{BB962C8B-B14F-4D97-AF65-F5344CB8AC3E}">
        <p14:creationId xmlns:p14="http://schemas.microsoft.com/office/powerpoint/2010/main" val="36006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857762-BB43-4B45-A656-06132E41D3EB}" type="slidenum">
              <a:rPr lang="en-US"/>
              <a:pPr>
                <a:defRPr/>
              </a:pPr>
              <a:t>‹#›</a:t>
            </a:fld>
            <a:endParaRPr lang="en-US"/>
          </a:p>
        </p:txBody>
      </p:sp>
    </p:spTree>
    <p:extLst>
      <p:ext uri="{BB962C8B-B14F-4D97-AF65-F5344CB8AC3E}">
        <p14:creationId xmlns:p14="http://schemas.microsoft.com/office/powerpoint/2010/main" val="989533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41ADEA-6180-9442-A09A-A3E18712E3EE}" type="slidenum">
              <a:rPr lang="en-US"/>
              <a:pPr>
                <a:defRPr/>
              </a:pPr>
              <a:t>‹#›</a:t>
            </a:fld>
            <a:endParaRPr lang="en-US"/>
          </a:p>
        </p:txBody>
      </p:sp>
    </p:spTree>
    <p:extLst>
      <p:ext uri="{BB962C8B-B14F-4D97-AF65-F5344CB8AC3E}">
        <p14:creationId xmlns:p14="http://schemas.microsoft.com/office/powerpoint/2010/main" val="508734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B6861-48A8-8E48-A181-8B3BD2D9739B}" type="slidenum">
              <a:rPr lang="en-US"/>
              <a:pPr>
                <a:defRPr/>
              </a:pPr>
              <a:t>‹#›</a:t>
            </a:fld>
            <a:endParaRPr lang="en-US"/>
          </a:p>
        </p:txBody>
      </p:sp>
    </p:spTree>
    <p:extLst>
      <p:ext uri="{BB962C8B-B14F-4D97-AF65-F5344CB8AC3E}">
        <p14:creationId xmlns:p14="http://schemas.microsoft.com/office/powerpoint/2010/main" val="9202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pPr>
                <a:defRPr/>
              </a:pPr>
              <a:t>‹#›</a:t>
            </a:fld>
            <a:endParaRPr lang="en-US"/>
          </a:p>
        </p:txBody>
      </p:sp>
    </p:spTree>
    <p:extLst>
      <p:ext uri="{BB962C8B-B14F-4D97-AF65-F5344CB8AC3E}">
        <p14:creationId xmlns:p14="http://schemas.microsoft.com/office/powerpoint/2010/main" val="2485148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6B6E6C-CF6B-6B4A-8F83-7B3DA82EAE2C}" type="slidenum">
              <a:rPr lang="en-US"/>
              <a:pPr>
                <a:defRPr/>
              </a:pPr>
              <a:t>‹#›</a:t>
            </a:fld>
            <a:endParaRPr lang="en-US"/>
          </a:p>
        </p:txBody>
      </p:sp>
    </p:spTree>
    <p:extLst>
      <p:ext uri="{BB962C8B-B14F-4D97-AF65-F5344CB8AC3E}">
        <p14:creationId xmlns:p14="http://schemas.microsoft.com/office/powerpoint/2010/main" val="1563317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C9D8-827E-9541-8FEE-75B9E1955764}" type="slidenum">
              <a:rPr lang="en-US"/>
              <a:pPr>
                <a:defRPr/>
              </a:pPr>
              <a:t>‹#›</a:t>
            </a:fld>
            <a:endParaRPr lang="en-US"/>
          </a:p>
        </p:txBody>
      </p:sp>
    </p:spTree>
    <p:extLst>
      <p:ext uri="{BB962C8B-B14F-4D97-AF65-F5344CB8AC3E}">
        <p14:creationId xmlns:p14="http://schemas.microsoft.com/office/powerpoint/2010/main" val="567058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7FACD4-9F1B-4D41-AECD-48CFA990333C}" type="slidenum">
              <a:rPr lang="en-US"/>
              <a:pPr>
                <a:defRPr/>
              </a:pPr>
              <a:t>‹#›</a:t>
            </a:fld>
            <a:endParaRPr lang="en-US"/>
          </a:p>
        </p:txBody>
      </p:sp>
    </p:spTree>
    <p:extLst>
      <p:ext uri="{BB962C8B-B14F-4D97-AF65-F5344CB8AC3E}">
        <p14:creationId xmlns:p14="http://schemas.microsoft.com/office/powerpoint/2010/main" val="10750611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FA4FD7-5E53-B14E-85B2-E6CB8208F69F}" type="slidenum">
              <a:rPr lang="en-US"/>
              <a:pPr>
                <a:defRPr/>
              </a:pPr>
              <a:t>‹#›</a:t>
            </a:fld>
            <a:endParaRPr lang="en-US"/>
          </a:p>
        </p:txBody>
      </p:sp>
    </p:spTree>
    <p:extLst>
      <p:ext uri="{BB962C8B-B14F-4D97-AF65-F5344CB8AC3E}">
        <p14:creationId xmlns:p14="http://schemas.microsoft.com/office/powerpoint/2010/main" val="920984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70E4E3-B5FE-1B46-8D66-05B34327A28F}" type="slidenum">
              <a:rPr lang="en-US"/>
              <a:pPr>
                <a:defRPr/>
              </a:pPr>
              <a:t>‹#›</a:t>
            </a:fld>
            <a:endParaRPr lang="en-US"/>
          </a:p>
        </p:txBody>
      </p:sp>
    </p:spTree>
    <p:extLst>
      <p:ext uri="{BB962C8B-B14F-4D97-AF65-F5344CB8AC3E}">
        <p14:creationId xmlns:p14="http://schemas.microsoft.com/office/powerpoint/2010/main" val="1436410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2BF45E-588B-794F-9F4D-091731B1F933}" type="slidenum">
              <a:rPr lang="en-US"/>
              <a:pPr>
                <a:defRPr/>
              </a:pPr>
              <a:t>‹#›</a:t>
            </a:fld>
            <a:endParaRPr lang="en-US"/>
          </a:p>
        </p:txBody>
      </p:sp>
    </p:spTree>
    <p:extLst>
      <p:ext uri="{BB962C8B-B14F-4D97-AF65-F5344CB8AC3E}">
        <p14:creationId xmlns:p14="http://schemas.microsoft.com/office/powerpoint/2010/main" val="3587371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8DCAF0-9ABD-E947-ACAC-76E9E9C8859B}" type="slidenum">
              <a:rPr lang="en-US"/>
              <a:pPr>
                <a:defRPr/>
              </a:pPr>
              <a:t>‹#›</a:t>
            </a:fld>
            <a:endParaRPr lang="en-US"/>
          </a:p>
        </p:txBody>
      </p:sp>
    </p:spTree>
    <p:extLst>
      <p:ext uri="{BB962C8B-B14F-4D97-AF65-F5344CB8AC3E}">
        <p14:creationId xmlns:p14="http://schemas.microsoft.com/office/powerpoint/2010/main" val="826524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DF96FC-1243-9F44-8FC7-E24B3D0FC1DF}" type="slidenum">
              <a:rPr lang="en-US"/>
              <a:pPr>
                <a:defRPr/>
              </a:pPr>
              <a:t>‹#›</a:t>
            </a:fld>
            <a:endParaRPr lang="en-US"/>
          </a:p>
        </p:txBody>
      </p:sp>
    </p:spTree>
    <p:extLst>
      <p:ext uri="{BB962C8B-B14F-4D97-AF65-F5344CB8AC3E}">
        <p14:creationId xmlns:p14="http://schemas.microsoft.com/office/powerpoint/2010/main" val="1736996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AD7B4A6E-2542-2E42-B6A6-2DCEEE13CAF2}" type="datetimeFigureOut">
              <a:rPr lang="en-US"/>
              <a:pPr>
                <a:defRPr/>
              </a:pPr>
              <a:t>10/8/23</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22993EE8-F94E-0343-AB3F-F693CD0A65DE}" type="slidenum">
              <a:rPr lang="en-US"/>
              <a:pPr>
                <a:defRPr/>
              </a:pPr>
              <a:t>‹#›</a:t>
            </a:fld>
            <a:endParaRPr lang="en-US"/>
          </a:p>
        </p:txBody>
      </p:sp>
    </p:spTree>
    <p:extLst>
      <p:ext uri="{BB962C8B-B14F-4D97-AF65-F5344CB8AC3E}">
        <p14:creationId xmlns:p14="http://schemas.microsoft.com/office/powerpoint/2010/main" val="20990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82B37203-95D3-044B-952D-CB3F1C04053A}" type="datetimeFigureOut">
              <a:rPr lang="en-US"/>
              <a:pPr>
                <a:defRPr/>
              </a:pPr>
              <a:t>10/8/23</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E595E8C9-DDE6-3549-ACCE-083522B3EC4A}" type="slidenum">
              <a:rPr lang="en-US"/>
              <a:pPr>
                <a:defRPr/>
              </a:pPr>
              <a:t>‹#›</a:t>
            </a:fld>
            <a:endParaRPr lang="en-US"/>
          </a:p>
        </p:txBody>
      </p:sp>
    </p:spTree>
    <p:extLst>
      <p:ext uri="{BB962C8B-B14F-4D97-AF65-F5344CB8AC3E}">
        <p14:creationId xmlns:p14="http://schemas.microsoft.com/office/powerpoint/2010/main" val="3866003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pPr>
                <a:defRPr/>
              </a:pPr>
              <a:t>‹#›</a:t>
            </a:fld>
            <a:endParaRPr lang="en-US"/>
          </a:p>
        </p:txBody>
      </p:sp>
    </p:spTree>
    <p:extLst>
      <p:ext uri="{BB962C8B-B14F-4D97-AF65-F5344CB8AC3E}">
        <p14:creationId xmlns:p14="http://schemas.microsoft.com/office/powerpoint/2010/main" val="24571985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12C62CE2-C12D-F345-9D5E-0DFD6534C247}" type="datetimeFigureOut">
              <a:rPr lang="en-US"/>
              <a:pPr>
                <a:defRPr/>
              </a:pPr>
              <a:t>10/8/23</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53A9055B-FD42-9440-8DFB-E19A9B14BD9B}" type="slidenum">
              <a:rPr lang="en-US"/>
              <a:pPr>
                <a:defRPr/>
              </a:pPr>
              <a:t>‹#›</a:t>
            </a:fld>
            <a:endParaRPr lang="en-US"/>
          </a:p>
        </p:txBody>
      </p:sp>
    </p:spTree>
    <p:extLst>
      <p:ext uri="{BB962C8B-B14F-4D97-AF65-F5344CB8AC3E}">
        <p14:creationId xmlns:p14="http://schemas.microsoft.com/office/powerpoint/2010/main" val="3357695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88EA899A-4D3C-484C-B496-77B6B5D17CE3}" type="datetimeFigureOut">
              <a:rPr lang="en-US"/>
              <a:pPr>
                <a:defRPr/>
              </a:pPr>
              <a:t>10/8/23</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66D61A8-3DD5-8E4E-B578-A3097B3D67A9}" type="slidenum">
              <a:rPr lang="en-US"/>
              <a:pPr>
                <a:defRPr/>
              </a:pPr>
              <a:t>‹#›</a:t>
            </a:fld>
            <a:endParaRPr lang="en-US"/>
          </a:p>
        </p:txBody>
      </p:sp>
    </p:spTree>
    <p:extLst>
      <p:ext uri="{BB962C8B-B14F-4D97-AF65-F5344CB8AC3E}">
        <p14:creationId xmlns:p14="http://schemas.microsoft.com/office/powerpoint/2010/main" val="2075433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cs typeface="ＭＳ Ｐゴシック" charset="0"/>
              </a:defRPr>
            </a:lvl1pPr>
          </a:lstStyle>
          <a:p>
            <a:pPr>
              <a:defRPr/>
            </a:pPr>
            <a:fld id="{2D3CE4F7-44CC-044A-A030-8F79DA14AF29}" type="datetimeFigureOut">
              <a:rPr lang="en-US"/>
              <a:pPr>
                <a:defRPr/>
              </a:pPr>
              <a:t>10/8/23</a:t>
            </a:fld>
            <a:endParaRPr lang="en-US"/>
          </a:p>
        </p:txBody>
      </p:sp>
      <p:sp>
        <p:nvSpPr>
          <p:cNvPr id="8"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DFDA0E54-D759-E241-BAB5-8F6D5FAFE1EE}" type="slidenum">
              <a:rPr lang="en-US"/>
              <a:pPr>
                <a:defRPr/>
              </a:pPr>
              <a:t>‹#›</a:t>
            </a:fld>
            <a:endParaRPr lang="en-US"/>
          </a:p>
        </p:txBody>
      </p:sp>
    </p:spTree>
    <p:extLst>
      <p:ext uri="{BB962C8B-B14F-4D97-AF65-F5344CB8AC3E}">
        <p14:creationId xmlns:p14="http://schemas.microsoft.com/office/powerpoint/2010/main" val="21647470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cs typeface="ＭＳ Ｐゴシック" charset="0"/>
              </a:defRPr>
            </a:lvl1pPr>
          </a:lstStyle>
          <a:p>
            <a:pPr>
              <a:defRPr/>
            </a:pPr>
            <a:fld id="{236400F9-9C17-0047-98B6-9208A305BB54}" type="datetimeFigureOut">
              <a:rPr lang="en-US"/>
              <a:pPr>
                <a:defRPr/>
              </a:pPr>
              <a:t>10/8/23</a:t>
            </a:fld>
            <a:endParaRPr lang="en-US"/>
          </a:p>
        </p:txBody>
      </p:sp>
      <p:sp>
        <p:nvSpPr>
          <p:cNvPr id="4"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6B74D5D9-E8F5-B64E-AC5F-85904AD86796}" type="slidenum">
              <a:rPr lang="en-US"/>
              <a:pPr>
                <a:defRPr/>
              </a:pPr>
              <a:t>‹#›</a:t>
            </a:fld>
            <a:endParaRPr lang="en-US"/>
          </a:p>
        </p:txBody>
      </p:sp>
    </p:spTree>
    <p:extLst>
      <p:ext uri="{BB962C8B-B14F-4D97-AF65-F5344CB8AC3E}">
        <p14:creationId xmlns:p14="http://schemas.microsoft.com/office/powerpoint/2010/main" val="533343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cs typeface="ＭＳ Ｐゴシック" charset="0"/>
              </a:defRPr>
            </a:lvl1pPr>
          </a:lstStyle>
          <a:p>
            <a:pPr>
              <a:defRPr/>
            </a:pPr>
            <a:fld id="{1A145B72-F712-4542-8558-8383D9EB1672}" type="datetimeFigureOut">
              <a:rPr lang="en-US"/>
              <a:pPr>
                <a:defRPr/>
              </a:pPr>
              <a:t>10/8/23</a:t>
            </a:fld>
            <a:endParaRPr lang="en-US"/>
          </a:p>
        </p:txBody>
      </p:sp>
      <p:sp>
        <p:nvSpPr>
          <p:cNvPr id="3"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CB5BD0B-B125-E142-A758-77699A170BDC}" type="slidenum">
              <a:rPr lang="en-US"/>
              <a:pPr>
                <a:defRPr/>
              </a:pPr>
              <a:t>‹#›</a:t>
            </a:fld>
            <a:endParaRPr lang="en-US"/>
          </a:p>
        </p:txBody>
      </p:sp>
    </p:spTree>
    <p:extLst>
      <p:ext uri="{BB962C8B-B14F-4D97-AF65-F5344CB8AC3E}">
        <p14:creationId xmlns:p14="http://schemas.microsoft.com/office/powerpoint/2010/main" val="2296883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7C3300C4-D395-F140-9740-3E86F51214F4}" type="datetimeFigureOut">
              <a:rPr lang="en-US"/>
              <a:pPr>
                <a:defRPr/>
              </a:pPr>
              <a:t>10/8/23</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6A0F618-A203-BC4C-A957-AFEB344E92F8}" type="slidenum">
              <a:rPr lang="en-US"/>
              <a:pPr>
                <a:defRPr/>
              </a:pPr>
              <a:t>‹#›</a:t>
            </a:fld>
            <a:endParaRPr lang="en-US"/>
          </a:p>
        </p:txBody>
      </p:sp>
    </p:spTree>
    <p:extLst>
      <p:ext uri="{BB962C8B-B14F-4D97-AF65-F5344CB8AC3E}">
        <p14:creationId xmlns:p14="http://schemas.microsoft.com/office/powerpoint/2010/main" val="1208245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cs typeface="ＭＳ Ｐゴシック" charset="0"/>
              </a:defRPr>
            </a:lvl1pPr>
          </a:lstStyle>
          <a:p>
            <a:pPr>
              <a:defRPr/>
            </a:pPr>
            <a:fld id="{9FFC8BCB-0362-804C-A066-D96A498FC12B}" type="datetimeFigureOut">
              <a:rPr lang="en-US"/>
              <a:pPr>
                <a:defRPr/>
              </a:pPr>
              <a:t>10/8/23</a:t>
            </a:fld>
            <a:endParaRPr lang="en-US"/>
          </a:p>
        </p:txBody>
      </p:sp>
      <p:sp>
        <p:nvSpPr>
          <p:cNvPr id="6"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A57ED051-B2A8-7D43-A494-558B66B83DC6}" type="slidenum">
              <a:rPr lang="en-US"/>
              <a:pPr>
                <a:defRPr/>
              </a:pPr>
              <a:t>‹#›</a:t>
            </a:fld>
            <a:endParaRPr lang="en-US"/>
          </a:p>
        </p:txBody>
      </p:sp>
    </p:spTree>
    <p:extLst>
      <p:ext uri="{BB962C8B-B14F-4D97-AF65-F5344CB8AC3E}">
        <p14:creationId xmlns:p14="http://schemas.microsoft.com/office/powerpoint/2010/main" val="22089356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8B8B49D7-D889-A041-9A29-2F8380740993}" type="datetimeFigureOut">
              <a:rPr lang="en-US"/>
              <a:pPr>
                <a:defRPr/>
              </a:pPr>
              <a:t>10/8/23</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8EDB3799-9F53-9343-93D2-2BCFE957BB45}" type="slidenum">
              <a:rPr lang="en-US"/>
              <a:pPr>
                <a:defRPr/>
              </a:pPr>
              <a:t>‹#›</a:t>
            </a:fld>
            <a:endParaRPr lang="en-US"/>
          </a:p>
        </p:txBody>
      </p:sp>
    </p:spTree>
    <p:extLst>
      <p:ext uri="{BB962C8B-B14F-4D97-AF65-F5344CB8AC3E}">
        <p14:creationId xmlns:p14="http://schemas.microsoft.com/office/powerpoint/2010/main" val="1908850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fld id="{E25A4540-A4D9-C74C-8CF9-7CDA5C694B09}" type="datetimeFigureOut">
              <a:rPr lang="en-US"/>
              <a:pPr>
                <a:defRPr/>
              </a:pPr>
              <a:t>10/8/23</a:t>
            </a:fld>
            <a:endParaRPr lang="en-US"/>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133A7DAC-6684-2346-B26A-D3F1A81B2BBE}" type="slidenum">
              <a:rPr lang="en-US"/>
              <a:pPr>
                <a:defRPr/>
              </a:pPr>
              <a:t>‹#›</a:t>
            </a:fld>
            <a:endParaRPr lang="en-US"/>
          </a:p>
        </p:txBody>
      </p:sp>
    </p:spTree>
    <p:extLst>
      <p:ext uri="{BB962C8B-B14F-4D97-AF65-F5344CB8AC3E}">
        <p14:creationId xmlns:p14="http://schemas.microsoft.com/office/powerpoint/2010/main" val="29935780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4F15A10-C001-5C49-94BE-445FDD9E99F1}" type="slidenum">
              <a:rPr lang="en-US"/>
              <a:pPr>
                <a:defRPr/>
              </a:pPr>
              <a:t>‹#›</a:t>
            </a:fld>
            <a:endParaRPr lang="en-US"/>
          </a:p>
        </p:txBody>
      </p:sp>
    </p:spTree>
    <p:extLst>
      <p:ext uri="{BB962C8B-B14F-4D97-AF65-F5344CB8AC3E}">
        <p14:creationId xmlns:p14="http://schemas.microsoft.com/office/powerpoint/2010/main" val="2647559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pPr>
                <a:defRPr/>
              </a:pPr>
              <a:t>‹#›</a:t>
            </a:fld>
            <a:endParaRPr lang="en-US"/>
          </a:p>
        </p:txBody>
      </p:sp>
    </p:spTree>
    <p:extLst>
      <p:ext uri="{BB962C8B-B14F-4D97-AF65-F5344CB8AC3E}">
        <p14:creationId xmlns:p14="http://schemas.microsoft.com/office/powerpoint/2010/main" val="365956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F39A1BA-049F-3F44-8245-48A13667E691}" type="slidenum">
              <a:rPr lang="en-US"/>
              <a:pPr>
                <a:defRPr/>
              </a:pPr>
              <a:t>‹#›</a:t>
            </a:fld>
            <a:endParaRPr lang="en-US"/>
          </a:p>
        </p:txBody>
      </p:sp>
    </p:spTree>
    <p:extLst>
      <p:ext uri="{BB962C8B-B14F-4D97-AF65-F5344CB8AC3E}">
        <p14:creationId xmlns:p14="http://schemas.microsoft.com/office/powerpoint/2010/main" val="12057399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56E7F3B-3F09-7C48-AF1F-EE9E044620D7}" type="slidenum">
              <a:rPr lang="en-US"/>
              <a:pPr>
                <a:defRPr/>
              </a:pPr>
              <a:t>‹#›</a:t>
            </a:fld>
            <a:endParaRPr lang="en-US"/>
          </a:p>
        </p:txBody>
      </p:sp>
    </p:spTree>
    <p:extLst>
      <p:ext uri="{BB962C8B-B14F-4D97-AF65-F5344CB8AC3E}">
        <p14:creationId xmlns:p14="http://schemas.microsoft.com/office/powerpoint/2010/main" val="33157440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6819B92-B5BC-5540-9430-3531C725455E}" type="slidenum">
              <a:rPr lang="en-US"/>
              <a:pPr>
                <a:defRPr/>
              </a:pPr>
              <a:t>‹#›</a:t>
            </a:fld>
            <a:endParaRPr lang="en-US"/>
          </a:p>
        </p:txBody>
      </p:sp>
    </p:spTree>
    <p:extLst>
      <p:ext uri="{BB962C8B-B14F-4D97-AF65-F5344CB8AC3E}">
        <p14:creationId xmlns:p14="http://schemas.microsoft.com/office/powerpoint/2010/main" val="4199995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90E4AD8-3F6D-E04A-AFD2-AF1D52E91E2E}" type="slidenum">
              <a:rPr lang="en-US"/>
              <a:pPr>
                <a:defRPr/>
              </a:pPr>
              <a:t>‹#›</a:t>
            </a:fld>
            <a:endParaRPr lang="en-US"/>
          </a:p>
        </p:txBody>
      </p:sp>
    </p:spTree>
    <p:extLst>
      <p:ext uri="{BB962C8B-B14F-4D97-AF65-F5344CB8AC3E}">
        <p14:creationId xmlns:p14="http://schemas.microsoft.com/office/powerpoint/2010/main" val="103878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3A52E01-76BF-914B-BA84-071345BADE6B}" type="slidenum">
              <a:rPr lang="en-US"/>
              <a:pPr>
                <a:defRPr/>
              </a:pPr>
              <a:t>‹#›</a:t>
            </a:fld>
            <a:endParaRPr lang="en-US"/>
          </a:p>
        </p:txBody>
      </p:sp>
    </p:spTree>
    <p:extLst>
      <p:ext uri="{BB962C8B-B14F-4D97-AF65-F5344CB8AC3E}">
        <p14:creationId xmlns:p14="http://schemas.microsoft.com/office/powerpoint/2010/main" val="2686079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68D19DC-5308-1A40-BED1-C6B06A25B319}" type="slidenum">
              <a:rPr lang="en-US"/>
              <a:pPr>
                <a:defRPr/>
              </a:pPr>
              <a:t>‹#›</a:t>
            </a:fld>
            <a:endParaRPr lang="en-US"/>
          </a:p>
        </p:txBody>
      </p:sp>
    </p:spTree>
    <p:extLst>
      <p:ext uri="{BB962C8B-B14F-4D97-AF65-F5344CB8AC3E}">
        <p14:creationId xmlns:p14="http://schemas.microsoft.com/office/powerpoint/2010/main" val="14007711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060C4B0-8F8D-A645-8686-9C72FBFA789B}" type="slidenum">
              <a:rPr lang="en-US"/>
              <a:pPr>
                <a:defRPr/>
              </a:pPr>
              <a:t>‹#›</a:t>
            </a:fld>
            <a:endParaRPr lang="en-US"/>
          </a:p>
        </p:txBody>
      </p:sp>
    </p:spTree>
    <p:extLst>
      <p:ext uri="{BB962C8B-B14F-4D97-AF65-F5344CB8AC3E}">
        <p14:creationId xmlns:p14="http://schemas.microsoft.com/office/powerpoint/2010/main" val="2674141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FEA3544F-B35A-8242-A5A1-1265A0DC23F2}" type="slidenum">
              <a:rPr lang="en-US"/>
              <a:pPr>
                <a:defRPr/>
              </a:pPr>
              <a:t>‹#›</a:t>
            </a:fld>
            <a:endParaRPr lang="en-US"/>
          </a:p>
        </p:txBody>
      </p:sp>
    </p:spTree>
    <p:extLst>
      <p:ext uri="{BB962C8B-B14F-4D97-AF65-F5344CB8AC3E}">
        <p14:creationId xmlns:p14="http://schemas.microsoft.com/office/powerpoint/2010/main" val="2589915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5A4CB6A-F23C-AA41-9D81-5287DFD510FE}" type="slidenum">
              <a:rPr lang="en-US"/>
              <a:pPr>
                <a:defRPr/>
              </a:pPr>
              <a:t>‹#›</a:t>
            </a:fld>
            <a:endParaRPr lang="en-US"/>
          </a:p>
        </p:txBody>
      </p:sp>
    </p:spTree>
    <p:extLst>
      <p:ext uri="{BB962C8B-B14F-4D97-AF65-F5344CB8AC3E}">
        <p14:creationId xmlns:p14="http://schemas.microsoft.com/office/powerpoint/2010/main" val="2320868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88B979FC-EC42-8B41-B4B4-ECA6E12453A0}" type="slidenum">
              <a:rPr lang="en-US"/>
              <a:pPr>
                <a:defRPr/>
              </a:pPr>
              <a:t>‹#›</a:t>
            </a:fld>
            <a:endParaRPr lang="en-US"/>
          </a:p>
        </p:txBody>
      </p:sp>
    </p:spTree>
    <p:extLst>
      <p:ext uri="{BB962C8B-B14F-4D97-AF65-F5344CB8AC3E}">
        <p14:creationId xmlns:p14="http://schemas.microsoft.com/office/powerpoint/2010/main" val="387421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pPr>
                <a:defRPr/>
              </a:pPr>
              <a:t>‹#›</a:t>
            </a:fld>
            <a:endParaRPr lang="en-US"/>
          </a:p>
        </p:txBody>
      </p:sp>
    </p:spTree>
    <p:extLst>
      <p:ext uri="{BB962C8B-B14F-4D97-AF65-F5344CB8AC3E}">
        <p14:creationId xmlns:p14="http://schemas.microsoft.com/office/powerpoint/2010/main" val="25824370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7917B7A-502B-D642-B45C-C1213273B6B6}" type="slidenum">
              <a:rPr lang="en-US"/>
              <a:pPr>
                <a:defRPr/>
              </a:pPr>
              <a:t>‹#›</a:t>
            </a:fld>
            <a:endParaRPr lang="en-US"/>
          </a:p>
        </p:txBody>
      </p:sp>
    </p:spTree>
    <p:extLst>
      <p:ext uri="{BB962C8B-B14F-4D97-AF65-F5344CB8AC3E}">
        <p14:creationId xmlns:p14="http://schemas.microsoft.com/office/powerpoint/2010/main" val="18152561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ABC1B8-0174-474C-8EA6-59FC30F646A2}" type="slidenum">
              <a:rPr lang="en-US"/>
              <a:pPr>
                <a:defRPr/>
              </a:pPr>
              <a:t>‹#›</a:t>
            </a:fld>
            <a:endParaRPr lang="en-US"/>
          </a:p>
        </p:txBody>
      </p:sp>
    </p:spTree>
    <p:extLst>
      <p:ext uri="{BB962C8B-B14F-4D97-AF65-F5344CB8AC3E}">
        <p14:creationId xmlns:p14="http://schemas.microsoft.com/office/powerpoint/2010/main" val="297312759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0EFE3AC-4DB3-D34C-9D61-FEEC75C3D705}" type="slidenum">
              <a:rPr lang="en-US"/>
              <a:pPr>
                <a:defRPr/>
              </a:pPr>
              <a:t>‹#›</a:t>
            </a:fld>
            <a:endParaRPr lang="en-US"/>
          </a:p>
        </p:txBody>
      </p:sp>
    </p:spTree>
    <p:extLst>
      <p:ext uri="{BB962C8B-B14F-4D97-AF65-F5344CB8AC3E}">
        <p14:creationId xmlns:p14="http://schemas.microsoft.com/office/powerpoint/2010/main" val="157915709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4380FDF-12AD-F646-9D70-3B08ECC01E78}" type="slidenum">
              <a:rPr lang="en-US"/>
              <a:pPr>
                <a:defRPr/>
              </a:pPr>
              <a:t>‹#›</a:t>
            </a:fld>
            <a:endParaRPr lang="en-US"/>
          </a:p>
        </p:txBody>
      </p:sp>
    </p:spTree>
    <p:extLst>
      <p:ext uri="{BB962C8B-B14F-4D97-AF65-F5344CB8AC3E}">
        <p14:creationId xmlns:p14="http://schemas.microsoft.com/office/powerpoint/2010/main" val="256360369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F02436F-D8AC-0D42-A8C9-4BBE8D09E625}" type="slidenum">
              <a:rPr lang="en-US"/>
              <a:pPr>
                <a:defRPr/>
              </a:pPr>
              <a:t>‹#›</a:t>
            </a:fld>
            <a:endParaRPr lang="en-US"/>
          </a:p>
        </p:txBody>
      </p:sp>
    </p:spTree>
    <p:extLst>
      <p:ext uri="{BB962C8B-B14F-4D97-AF65-F5344CB8AC3E}">
        <p14:creationId xmlns:p14="http://schemas.microsoft.com/office/powerpoint/2010/main" val="23432531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484E6DE-D010-424D-B418-80396D9FC02B}" type="slidenum">
              <a:rPr lang="en-US"/>
              <a:pPr>
                <a:defRPr/>
              </a:pPr>
              <a:t>‹#›</a:t>
            </a:fld>
            <a:endParaRPr lang="en-US"/>
          </a:p>
        </p:txBody>
      </p:sp>
    </p:spTree>
    <p:extLst>
      <p:ext uri="{BB962C8B-B14F-4D97-AF65-F5344CB8AC3E}">
        <p14:creationId xmlns:p14="http://schemas.microsoft.com/office/powerpoint/2010/main" val="121885522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96A8876-2C87-0945-8B72-2FDDCC2C316D}" type="slidenum">
              <a:rPr lang="en-US"/>
              <a:pPr>
                <a:defRPr/>
              </a:pPr>
              <a:t>‹#›</a:t>
            </a:fld>
            <a:endParaRPr lang="en-US"/>
          </a:p>
        </p:txBody>
      </p:sp>
    </p:spTree>
    <p:extLst>
      <p:ext uri="{BB962C8B-B14F-4D97-AF65-F5344CB8AC3E}">
        <p14:creationId xmlns:p14="http://schemas.microsoft.com/office/powerpoint/2010/main" val="336154155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8FF7B8E-9010-2846-AB9D-E3B43EF2591C}" type="slidenum">
              <a:rPr lang="en-US"/>
              <a:pPr>
                <a:defRPr/>
              </a:pPr>
              <a:t>‹#›</a:t>
            </a:fld>
            <a:endParaRPr lang="en-US"/>
          </a:p>
        </p:txBody>
      </p:sp>
    </p:spTree>
    <p:extLst>
      <p:ext uri="{BB962C8B-B14F-4D97-AF65-F5344CB8AC3E}">
        <p14:creationId xmlns:p14="http://schemas.microsoft.com/office/powerpoint/2010/main" val="101477229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10766161-0E3D-EA40-9A47-18290FFF6F17}" type="slidenum">
              <a:rPr lang="en-US"/>
              <a:pPr>
                <a:defRPr/>
              </a:pPr>
              <a:t>‹#›</a:t>
            </a:fld>
            <a:endParaRPr lang="en-US"/>
          </a:p>
        </p:txBody>
      </p:sp>
    </p:spTree>
    <p:extLst>
      <p:ext uri="{BB962C8B-B14F-4D97-AF65-F5344CB8AC3E}">
        <p14:creationId xmlns:p14="http://schemas.microsoft.com/office/powerpoint/2010/main" val="678846337"/>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A66B7091-3CFE-5C4A-AB8C-C0F5C53D8BFC}" type="slidenum">
              <a:rPr lang="en-US"/>
              <a:pPr>
                <a:defRPr/>
              </a:pPr>
              <a:t>‹#›</a:t>
            </a:fld>
            <a:endParaRPr lang="en-US"/>
          </a:p>
        </p:txBody>
      </p:sp>
    </p:spTree>
    <p:extLst>
      <p:ext uri="{BB962C8B-B14F-4D97-AF65-F5344CB8AC3E}">
        <p14:creationId xmlns:p14="http://schemas.microsoft.com/office/powerpoint/2010/main" val="3728202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pPr>
                <a:defRPr/>
              </a:pPr>
              <a:t>‹#›</a:t>
            </a:fld>
            <a:endParaRPr lang="en-US"/>
          </a:p>
        </p:txBody>
      </p:sp>
    </p:spTree>
    <p:extLst>
      <p:ext uri="{BB962C8B-B14F-4D97-AF65-F5344CB8AC3E}">
        <p14:creationId xmlns:p14="http://schemas.microsoft.com/office/powerpoint/2010/main" val="38243240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C31ED73-0BFD-C141-93CD-22EFD5ED7E70}" type="slidenum">
              <a:rPr lang="en-US"/>
              <a:pPr>
                <a:defRPr/>
              </a:pPr>
              <a:t>‹#›</a:t>
            </a:fld>
            <a:endParaRPr lang="en-US"/>
          </a:p>
        </p:txBody>
      </p:sp>
    </p:spTree>
    <p:extLst>
      <p:ext uri="{BB962C8B-B14F-4D97-AF65-F5344CB8AC3E}">
        <p14:creationId xmlns:p14="http://schemas.microsoft.com/office/powerpoint/2010/main" val="321849884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69E6EE1-DEB8-B846-8D8D-1A4784A78E8F}" type="slidenum">
              <a:rPr lang="en-US"/>
              <a:pPr>
                <a:defRPr/>
              </a:pPr>
              <a:t>‹#›</a:t>
            </a:fld>
            <a:endParaRPr lang="en-US"/>
          </a:p>
        </p:txBody>
      </p:sp>
    </p:spTree>
    <p:extLst>
      <p:ext uri="{BB962C8B-B14F-4D97-AF65-F5344CB8AC3E}">
        <p14:creationId xmlns:p14="http://schemas.microsoft.com/office/powerpoint/2010/main" val="310039616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995D41B0-8842-1E42-A2DC-BEA308AEE1E3}" type="slidenum">
              <a:rPr lang="en-US"/>
              <a:pPr>
                <a:defRPr/>
              </a:pPr>
              <a:t>‹#›</a:t>
            </a:fld>
            <a:endParaRPr lang="en-US"/>
          </a:p>
        </p:txBody>
      </p:sp>
    </p:spTree>
    <p:extLst>
      <p:ext uri="{BB962C8B-B14F-4D97-AF65-F5344CB8AC3E}">
        <p14:creationId xmlns:p14="http://schemas.microsoft.com/office/powerpoint/2010/main" val="354883953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A5B4DCB-9BBC-7046-A1C6-B6BD9510C8AE}" type="slidenum">
              <a:rPr lang="en-US"/>
              <a:pPr>
                <a:defRPr/>
              </a:pPr>
              <a:t>‹#›</a:t>
            </a:fld>
            <a:endParaRPr lang="en-US"/>
          </a:p>
        </p:txBody>
      </p:sp>
    </p:spTree>
    <p:extLst>
      <p:ext uri="{BB962C8B-B14F-4D97-AF65-F5344CB8AC3E}">
        <p14:creationId xmlns:p14="http://schemas.microsoft.com/office/powerpoint/2010/main" val="243170401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303788-6FFA-BE47-AFFE-4AD6714856E2}" type="slidenum">
              <a:rPr lang="en-US"/>
              <a:pPr>
                <a:defRPr/>
              </a:pPr>
              <a:t>‹#›</a:t>
            </a:fld>
            <a:endParaRPr lang="en-US"/>
          </a:p>
        </p:txBody>
      </p:sp>
    </p:spTree>
    <p:extLst>
      <p:ext uri="{BB962C8B-B14F-4D97-AF65-F5344CB8AC3E}">
        <p14:creationId xmlns:p14="http://schemas.microsoft.com/office/powerpoint/2010/main" val="143851898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BA400E9D-506A-5447-9D6B-8F26BA987D4C}" type="slidenum">
              <a:rPr lang="en-US"/>
              <a:pPr>
                <a:defRPr/>
              </a:pPr>
              <a:t>‹#›</a:t>
            </a:fld>
            <a:endParaRPr lang="en-US"/>
          </a:p>
        </p:txBody>
      </p:sp>
    </p:spTree>
    <p:extLst>
      <p:ext uri="{BB962C8B-B14F-4D97-AF65-F5344CB8AC3E}">
        <p14:creationId xmlns:p14="http://schemas.microsoft.com/office/powerpoint/2010/main" val="17549987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theme" Target="../theme/theme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2FD0771E-3833-134A-8A68-EC4B787FD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3114601-4810-AF4E-845A-0CC56A9BF8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4FED993-C208-794B-BA0A-9251FCA033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8B28740-B8EB-FC42-B8F5-4FE57F1CCD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39945" name="Arc 4"/>
            <p:cNvSpPr>
              <a:spLocks/>
            </p:cNvSpPr>
            <p:nvPr/>
          </p:nvSpPr>
          <p:spPr bwMode="auto">
            <a:xfrm>
              <a:off x="0" y="1"/>
              <a:ext cx="5298" cy="4312"/>
            </a:xfrm>
            <a:custGeom>
              <a:avLst/>
              <a:gdLst>
                <a:gd name="T0" fmla="*/ 0 w 21600"/>
                <a:gd name="T1" fmla="*/ 0 h 21600"/>
                <a:gd name="T2" fmla="*/ 78 w 21600"/>
                <a:gd name="T3" fmla="*/ 34 h 21600"/>
                <a:gd name="T4" fmla="*/ 0 w 21600"/>
                <a:gd name="T5" fmla="*/ 3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0464C3B2-0D71-094E-BC8E-4B5B29DC198C}" type="slidenum">
              <a:rPr lang="en-US"/>
              <a:pPr>
                <a:defRPr/>
              </a:pPr>
              <a:t>‹#›</a:t>
            </a:fld>
            <a:endParaRPr lang="en-US"/>
          </a:p>
        </p:txBody>
      </p:sp>
      <p:sp>
        <p:nvSpPr>
          <p:cNvPr id="3994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EF833B-02C5-7544-BCA9-9EAB3CBD0D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55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cs typeface="+mn-cs"/>
              </a:defRPr>
            </a:lvl1pPr>
          </a:lstStyle>
          <a:p>
            <a:pPr>
              <a:defRPr/>
            </a:pPr>
            <a:fld id="{3B1BDB46-69A1-C542-809E-27823FD88693}" type="datetimeFigureOut">
              <a:rPr lang="en-US"/>
              <a:pPr>
                <a:defRPr/>
              </a:pPr>
              <a:t>10/8/23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cs typeface="+mn-cs"/>
              </a:defRPr>
            </a:lvl1pPr>
          </a:lstStyle>
          <a:p>
            <a:pPr>
              <a:defRPr/>
            </a:pPr>
            <a:fld id="{D4E758EE-A161-3248-A427-009AA87D1821}" type="slidenum">
              <a:rPr lang="en-US"/>
              <a:pPr>
                <a:defRPr/>
              </a:pPr>
              <a:t>‹#›</a:t>
            </a:fld>
            <a:endParaRPr lang="en-US"/>
          </a:p>
        </p:txBody>
      </p:sp>
      <p:pic>
        <p:nvPicPr>
          <p:cNvPr id="65543" name="Picture 1" descr="GoodandEvil-Pg5.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45119D09-E717-8444-9C12-5CFCF8D75F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a:defRPr/>
            </a:pPr>
            <a:fld id="{62E9DF61-9A48-5F41-AEAF-6BC44FB7D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 id="2147484451" r:id="rId12"/>
    <p:sldLayoutId id="2147484452" r:id="rId13"/>
    <p:sldLayoutId id="2147484453" r:id="rId14"/>
    <p:sldLayoutId id="2147484454"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3.png"/><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image" Target="../media/image33.jpe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oleObject" Target="../embeddings/oleObject17.bin"/><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notesSlide" Target="../notesSlides/notesSlide15.xml"/><Relationship Id="rId16" Type="http://schemas.openxmlformats.org/officeDocument/2006/relationships/oleObject" Target="../embeddings/oleObject19.bin"/><Relationship Id="rId20"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oleObject" Target="../embeddings/oleObject14.bin"/><Relationship Id="rId11" Type="http://schemas.openxmlformats.org/officeDocument/2006/relationships/image" Target="../media/image12.png"/><Relationship Id="rId24" Type="http://schemas.openxmlformats.org/officeDocument/2006/relationships/oleObject" Target="../embeddings/oleObject23.bin"/><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oleObject" Target="../embeddings/oleObject16.bin"/><Relationship Id="rId19" Type="http://schemas.openxmlformats.org/officeDocument/2006/relationships/image" Target="../media/image16.png"/><Relationship Id="rId4" Type="http://schemas.openxmlformats.org/officeDocument/2006/relationships/oleObject" Target="../embeddings/oleObject13.bin"/><Relationship Id="rId9" Type="http://schemas.openxmlformats.org/officeDocument/2006/relationships/image" Target="../media/image11.png"/><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80.xml"/><Relationship Id="rId5" Type="http://schemas.openxmlformats.org/officeDocument/2006/relationships/image" Target="../media/image66.emf"/><Relationship Id="rId4" Type="http://schemas.openxmlformats.org/officeDocument/2006/relationships/oleObject" Target="../embeddings/oleObject25.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Church\Pictures\Prayer\Prayer%20Christian%20Video%20Loop.mp4" TargetMode="External"/><Relationship Id="rId1" Type="http://schemas.microsoft.com/office/2007/relationships/media" Target="\Church\Pictures\Prayer\Prayer%20Christian%20Video%20Loop.mp4" TargetMode="Externa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7.xml"/><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3" Type="http://schemas.openxmlformats.org/officeDocument/2006/relationships/oleObject" Target="../embeddings/oleObject31.bin"/><Relationship Id="rId18" Type="http://schemas.openxmlformats.org/officeDocument/2006/relationships/image" Target="../media/image16.png"/><Relationship Id="rId26" Type="http://schemas.openxmlformats.org/officeDocument/2006/relationships/image" Target="../media/image20.png"/><Relationship Id="rId21" Type="http://schemas.openxmlformats.org/officeDocument/2006/relationships/oleObject" Target="../embeddings/oleObject35.bin"/><Relationship Id="rId34" Type="http://schemas.openxmlformats.org/officeDocument/2006/relationships/image" Target="../media/image28.jpeg"/><Relationship Id="rId7" Type="http://schemas.openxmlformats.org/officeDocument/2006/relationships/oleObject" Target="../embeddings/oleObject28.bin"/><Relationship Id="rId12" Type="http://schemas.openxmlformats.org/officeDocument/2006/relationships/image" Target="../media/image13.png"/><Relationship Id="rId17" Type="http://schemas.openxmlformats.org/officeDocument/2006/relationships/oleObject" Target="../embeddings/oleObject33.bin"/><Relationship Id="rId25" Type="http://schemas.openxmlformats.org/officeDocument/2006/relationships/oleObject" Target="../embeddings/oleObject37.bin"/><Relationship Id="rId33" Type="http://schemas.openxmlformats.org/officeDocument/2006/relationships/image" Target="../media/image27.jpeg"/><Relationship Id="rId38" Type="http://schemas.openxmlformats.org/officeDocument/2006/relationships/image" Target="../media/image32.jpeg"/><Relationship Id="rId2" Type="http://schemas.openxmlformats.org/officeDocument/2006/relationships/notesSlide" Target="../notesSlides/notesSlide28.xml"/><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3.jpeg"/><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oleObject" Target="../embeddings/oleObject30.bin"/><Relationship Id="rId24" Type="http://schemas.openxmlformats.org/officeDocument/2006/relationships/image" Target="../media/image19.png"/><Relationship Id="rId32" Type="http://schemas.openxmlformats.org/officeDocument/2006/relationships/image" Target="../media/image26.jpeg"/><Relationship Id="rId37" Type="http://schemas.openxmlformats.org/officeDocument/2006/relationships/image" Target="../media/image31.jpeg"/><Relationship Id="rId5" Type="http://schemas.openxmlformats.org/officeDocument/2006/relationships/oleObject" Target="../embeddings/oleObject27.bin"/><Relationship Id="rId15" Type="http://schemas.openxmlformats.org/officeDocument/2006/relationships/oleObject" Target="../embeddings/oleObject32.bin"/><Relationship Id="rId23" Type="http://schemas.openxmlformats.org/officeDocument/2006/relationships/oleObject" Target="../embeddings/oleObject36.bin"/><Relationship Id="rId28" Type="http://schemas.openxmlformats.org/officeDocument/2006/relationships/image" Target="../media/image22.jpeg"/><Relationship Id="rId36" Type="http://schemas.openxmlformats.org/officeDocument/2006/relationships/image" Target="../media/image30.jpeg"/><Relationship Id="rId10" Type="http://schemas.openxmlformats.org/officeDocument/2006/relationships/image" Target="../media/image12.png"/><Relationship Id="rId19" Type="http://schemas.openxmlformats.org/officeDocument/2006/relationships/oleObject" Target="../embeddings/oleObject34.bin"/><Relationship Id="rId31" Type="http://schemas.openxmlformats.org/officeDocument/2006/relationships/image" Target="../media/image25.jpeg"/><Relationship Id="rId4" Type="http://schemas.openxmlformats.org/officeDocument/2006/relationships/image" Target="../media/image9.png"/><Relationship Id="rId9" Type="http://schemas.openxmlformats.org/officeDocument/2006/relationships/oleObject" Target="../embeddings/oleObject29.bin"/><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image" Target="../media/image29.jpeg"/><Relationship Id="rId8" Type="http://schemas.openxmlformats.org/officeDocument/2006/relationships/image" Target="../media/image11.png"/><Relationship Id="rId3" Type="http://schemas.openxmlformats.org/officeDocument/2006/relationships/oleObject" Target="../embeddings/oleObject26.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3.png"/><Relationship Id="rId18" Type="http://schemas.openxmlformats.org/officeDocument/2006/relationships/oleObject" Target="../embeddings/oleObject45.bin"/><Relationship Id="rId26" Type="http://schemas.openxmlformats.org/officeDocument/2006/relationships/oleObject" Target="../embeddings/oleObject49.bin"/><Relationship Id="rId3" Type="http://schemas.openxmlformats.org/officeDocument/2006/relationships/image" Target="../media/image33.jpe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oleObject" Target="../embeddings/oleObject42.bin"/><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notesSlide" Target="../notesSlides/notesSlide29.xml"/><Relationship Id="rId16" Type="http://schemas.openxmlformats.org/officeDocument/2006/relationships/oleObject" Target="../embeddings/oleObject44.bin"/><Relationship Id="rId20" Type="http://schemas.openxmlformats.org/officeDocument/2006/relationships/oleObject" Target="../embeddings/oleObject46.bin"/><Relationship Id="rId1" Type="http://schemas.openxmlformats.org/officeDocument/2006/relationships/slideLayout" Target="../slideLayouts/slideLayout25.xml"/><Relationship Id="rId6" Type="http://schemas.openxmlformats.org/officeDocument/2006/relationships/oleObject" Target="../embeddings/oleObject39.bin"/><Relationship Id="rId11" Type="http://schemas.openxmlformats.org/officeDocument/2006/relationships/image" Target="../media/image12.png"/><Relationship Id="rId24" Type="http://schemas.openxmlformats.org/officeDocument/2006/relationships/oleObject" Target="../embeddings/oleObject48.bin"/><Relationship Id="rId5" Type="http://schemas.openxmlformats.org/officeDocument/2006/relationships/image" Target="../media/image9.pn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oleObject" Target="../embeddings/oleObject41.bin"/><Relationship Id="rId19" Type="http://schemas.openxmlformats.org/officeDocument/2006/relationships/image" Target="../media/image16.png"/><Relationship Id="rId4" Type="http://schemas.openxmlformats.org/officeDocument/2006/relationships/oleObject" Target="../embeddings/oleObject38.bin"/><Relationship Id="rId9" Type="http://schemas.openxmlformats.org/officeDocument/2006/relationships/image" Target="../media/image11.png"/><Relationship Id="rId14" Type="http://schemas.openxmlformats.org/officeDocument/2006/relationships/oleObject" Target="../embeddings/oleObject43.bin"/><Relationship Id="rId22" Type="http://schemas.openxmlformats.org/officeDocument/2006/relationships/oleObject" Target="../embeddings/oleObject47.bin"/><Relationship Id="rId27"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3" Type="http://schemas.openxmlformats.org/officeDocument/2006/relationships/oleObject" Target="../embeddings/oleObject6.bin"/><Relationship Id="rId18" Type="http://schemas.openxmlformats.org/officeDocument/2006/relationships/image" Target="../media/image16.png"/><Relationship Id="rId26" Type="http://schemas.openxmlformats.org/officeDocument/2006/relationships/image" Target="../media/image20.png"/><Relationship Id="rId21" Type="http://schemas.openxmlformats.org/officeDocument/2006/relationships/oleObject" Target="../embeddings/oleObject10.bin"/><Relationship Id="rId34" Type="http://schemas.openxmlformats.org/officeDocument/2006/relationships/image" Target="../media/image28.jpeg"/><Relationship Id="rId7" Type="http://schemas.openxmlformats.org/officeDocument/2006/relationships/oleObject" Target="../embeddings/oleObject3.bin"/><Relationship Id="rId12" Type="http://schemas.openxmlformats.org/officeDocument/2006/relationships/image" Target="../media/image13.png"/><Relationship Id="rId17" Type="http://schemas.openxmlformats.org/officeDocument/2006/relationships/oleObject" Target="../embeddings/oleObject8.bin"/><Relationship Id="rId25" Type="http://schemas.openxmlformats.org/officeDocument/2006/relationships/oleObject" Target="../embeddings/oleObject12.bin"/><Relationship Id="rId33" Type="http://schemas.openxmlformats.org/officeDocument/2006/relationships/image" Target="../media/image27.jpeg"/><Relationship Id="rId38" Type="http://schemas.openxmlformats.org/officeDocument/2006/relationships/image" Target="../media/image32.jpeg"/><Relationship Id="rId2" Type="http://schemas.openxmlformats.org/officeDocument/2006/relationships/notesSlide" Target="../notesSlides/notesSlide7.xml"/><Relationship Id="rId16" Type="http://schemas.openxmlformats.org/officeDocument/2006/relationships/image" Target="../media/image15.png"/><Relationship Id="rId20" Type="http://schemas.openxmlformats.org/officeDocument/2006/relationships/image" Target="../media/image17.png"/><Relationship Id="rId29"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oleObject" Target="../embeddings/oleObject5.bin"/><Relationship Id="rId24" Type="http://schemas.openxmlformats.org/officeDocument/2006/relationships/image" Target="../media/image19.png"/><Relationship Id="rId32" Type="http://schemas.openxmlformats.org/officeDocument/2006/relationships/image" Target="../media/image26.jpeg"/><Relationship Id="rId37" Type="http://schemas.openxmlformats.org/officeDocument/2006/relationships/image" Target="../media/image31.jpeg"/><Relationship Id="rId5" Type="http://schemas.openxmlformats.org/officeDocument/2006/relationships/oleObject" Target="../embeddings/oleObject2.bin"/><Relationship Id="rId15" Type="http://schemas.openxmlformats.org/officeDocument/2006/relationships/oleObject" Target="../embeddings/oleObject7.bin"/><Relationship Id="rId23" Type="http://schemas.openxmlformats.org/officeDocument/2006/relationships/oleObject" Target="../embeddings/oleObject11.bin"/><Relationship Id="rId28" Type="http://schemas.openxmlformats.org/officeDocument/2006/relationships/image" Target="../media/image22.jpeg"/><Relationship Id="rId36" Type="http://schemas.openxmlformats.org/officeDocument/2006/relationships/image" Target="../media/image30.jpeg"/><Relationship Id="rId10" Type="http://schemas.openxmlformats.org/officeDocument/2006/relationships/image" Target="../media/image12.png"/><Relationship Id="rId19" Type="http://schemas.openxmlformats.org/officeDocument/2006/relationships/oleObject" Target="../embeddings/oleObject9.bin"/><Relationship Id="rId31" Type="http://schemas.openxmlformats.org/officeDocument/2006/relationships/image" Target="../media/image25.jpeg"/><Relationship Id="rId4" Type="http://schemas.openxmlformats.org/officeDocument/2006/relationships/image" Target="../media/image9.png"/><Relationship Id="rId9" Type="http://schemas.openxmlformats.org/officeDocument/2006/relationships/oleObject" Target="../embeddings/oleObject4.bin"/><Relationship Id="rId14" Type="http://schemas.openxmlformats.org/officeDocument/2006/relationships/image" Target="../media/image14.png"/><Relationship Id="rId22" Type="http://schemas.openxmlformats.org/officeDocument/2006/relationships/image" Target="../media/image18.png"/><Relationship Id="rId27" Type="http://schemas.openxmlformats.org/officeDocument/2006/relationships/image" Target="../media/image21.jpeg"/><Relationship Id="rId30" Type="http://schemas.openxmlformats.org/officeDocument/2006/relationships/image" Target="../media/image24.jpeg"/><Relationship Id="rId35" Type="http://schemas.openxmlformats.org/officeDocument/2006/relationships/image" Target="../media/image29.jpeg"/><Relationship Id="rId8" Type="http://schemas.openxmlformats.org/officeDocument/2006/relationships/image" Target="../media/image11.png"/><Relationship Id="rId3"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jesus-crucfying-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59" name="Rectangle 3"/>
          <p:cNvSpPr>
            <a:spLocks noGrp="1" noChangeArrowheads="1"/>
          </p:cNvSpPr>
          <p:nvPr>
            <p:ph type="title"/>
          </p:nvPr>
        </p:nvSpPr>
        <p:spPr>
          <a:xfrm>
            <a:off x="762000" y="457200"/>
            <a:ext cx="7772400" cy="1143000"/>
          </a:xfrm>
          <a:effectLst>
            <a:outerShdw blurRad="63500" dist="107763" dir="13500000" algn="ctr" rotWithShape="0">
              <a:srgbClr val="000000">
                <a:alpha val="74998"/>
              </a:srgbClr>
            </a:outerShdw>
          </a:effectLst>
        </p:spPr>
        <p:txBody>
          <a:bodyPr/>
          <a:lstStyle/>
          <a:p>
            <a:pPr eaLnBrk="1" hangingPunct="1">
              <a:defRPr/>
            </a:pPr>
            <a:r>
              <a:rPr lang="en-US" sz="5400" dirty="0">
                <a:solidFill>
                  <a:schemeClr val="bg1"/>
                </a:solidFill>
              </a:rPr>
              <a:t>Praying Like Jesus (John 17)</a:t>
            </a:r>
          </a:p>
        </p:txBody>
      </p:sp>
      <p:sp>
        <p:nvSpPr>
          <p:cNvPr id="108547" name="Rectangle 4"/>
          <p:cNvSpPr>
            <a:spLocks noGrp="1" noChangeArrowheads="1"/>
          </p:cNvSpPr>
          <p:nvPr>
            <p:ph type="body" idx="1"/>
          </p:nvPr>
        </p:nvSpPr>
        <p:spPr>
          <a:xfrm>
            <a:off x="3886200" y="2060575"/>
            <a:ext cx="5105400" cy="3962400"/>
          </a:xfrm>
          <a:noFill/>
        </p:spPr>
        <p:txBody>
          <a:bodyPr/>
          <a:lstStyle/>
          <a:p>
            <a:pPr algn="ctr" eaLnBrk="1" hangingPunct="1">
              <a:lnSpc>
                <a:spcPct val="90000"/>
              </a:lnSpc>
              <a:buFontTx/>
              <a:buNone/>
            </a:pPr>
            <a:r>
              <a:rPr lang="en-US" sz="3600" i="1">
                <a:solidFill>
                  <a:schemeClr val="bg1"/>
                </a:solidFill>
                <a:latin typeface="Arial" charset="0"/>
                <a:ea typeface="ＭＳ Ｐゴシック" charset="0"/>
                <a:cs typeface="ＭＳ Ｐゴシック" charset="0"/>
              </a:rPr>
              <a:t>Jesus Finishes Preparing the Disciples for His Absence</a:t>
            </a:r>
          </a:p>
          <a:p>
            <a:pPr algn="ctr" eaLnBrk="1" hangingPunct="1">
              <a:lnSpc>
                <a:spcPct val="90000"/>
              </a:lnSpc>
              <a:buFontTx/>
              <a:buNone/>
            </a:pPr>
            <a:endParaRPr lang="en-US" sz="3600" i="1">
              <a:solidFill>
                <a:schemeClr val="bg1"/>
              </a:solidFill>
              <a:latin typeface="Arial" charset="0"/>
              <a:ea typeface="ＭＳ Ｐゴシック" charset="0"/>
              <a:cs typeface="ＭＳ Ｐゴシック" charset="0"/>
            </a:endParaRPr>
          </a:p>
          <a:p>
            <a:pPr algn="ctr" eaLnBrk="1" hangingPunct="1">
              <a:lnSpc>
                <a:spcPct val="90000"/>
              </a:lnSpc>
              <a:buFontTx/>
              <a:buNone/>
            </a:pPr>
            <a:r>
              <a:rPr lang="en-US" sz="3600" i="1">
                <a:solidFill>
                  <a:schemeClr val="bg1"/>
                </a:solidFill>
                <a:latin typeface="Arial" charset="0"/>
                <a:ea typeface="ＭＳ Ｐゴシック" charset="0"/>
                <a:cs typeface="ＭＳ Ｐゴシック" charset="0"/>
              </a:rPr>
              <a:t>Last Discourse</a:t>
            </a:r>
            <a:br>
              <a:rPr lang="en-US" sz="3600" i="1">
                <a:solidFill>
                  <a:schemeClr val="bg1"/>
                </a:solidFill>
                <a:latin typeface="Arial" charset="0"/>
                <a:ea typeface="ＭＳ Ｐゴシック" charset="0"/>
                <a:cs typeface="ＭＳ Ｐゴシック" charset="0"/>
              </a:rPr>
            </a:br>
            <a:r>
              <a:rPr lang="en-US" sz="3600" i="1">
                <a:solidFill>
                  <a:schemeClr val="bg1"/>
                </a:solidFill>
                <a:latin typeface="Arial" charset="0"/>
                <a:ea typeface="ＭＳ Ｐゴシック" charset="0"/>
                <a:cs typeface="ＭＳ Ｐゴシック" charset="0"/>
              </a:rPr>
              <a:t> Part 4</a:t>
            </a:r>
          </a:p>
        </p:txBody>
      </p:sp>
      <p:sp>
        <p:nvSpPr>
          <p:cNvPr id="5" name="Subtitle 2"/>
          <p:cNvSpPr txBox="1">
            <a:spLocks/>
          </p:cNvSpPr>
          <p:nvPr/>
        </p:nvSpPr>
        <p:spPr bwMode="auto">
          <a:xfrm>
            <a:off x="-36513" y="6165304"/>
            <a:ext cx="9288463" cy="69269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en-US" sz="1800" dirty="0"/>
              <a:t>Dr. Rick Griffith • Crossroads International Church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4" name="Rectangle 6"/>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4400" b="1" dirty="0">
              <a:solidFill>
                <a:schemeClr val="bg1"/>
              </a:solidFill>
              <a:effectLst>
                <a:outerShdw blurRad="38100" dist="38100" dir="2700000" algn="tl">
                  <a:srgbClr val="808080"/>
                </a:outerShdw>
              </a:effectLst>
            </a:endParaRPr>
          </a:p>
        </p:txBody>
      </p:sp>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sp>
        <p:nvSpPr>
          <p:cNvPr id="1517571" name="Rectangle 3"/>
          <p:cNvSpPr>
            <a:spLocks noGrp="1" noChangeArrowheads="1"/>
          </p:cNvSpPr>
          <p:nvPr>
            <p:ph type="body" idx="1"/>
          </p:nvPr>
        </p:nvSpPr>
        <p:spPr>
          <a:xfrm>
            <a:off x="2195513" y="1887538"/>
            <a:ext cx="4679950"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1"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3407" name="Picture 1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3438" name="Text Box 46"/>
          <p:cNvSpPr txBox="1">
            <a:spLocks noChangeArrowheads="1"/>
          </p:cNvSpPr>
          <p:nvPr/>
        </p:nvSpPr>
        <p:spPr bwMode="auto">
          <a:xfrm>
            <a:off x="5038725" y="3810000"/>
            <a:ext cx="12858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Himself</a:t>
            </a:r>
          </a:p>
        </p:txBody>
      </p:sp>
      <p:sp>
        <p:nvSpPr>
          <p:cNvPr id="1723444" name="Rectangle 52"/>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Christ</a:t>
            </a:r>
            <a:r>
              <a:rPr lang="uk-UA" sz="4000" b="1" dirty="0">
                <a:solidFill>
                  <a:schemeClr val="bg1"/>
                </a:solidFill>
                <a:latin typeface="Arial" charset="0"/>
                <a:ea typeface="ＭＳ Ｐゴシック" charset="0"/>
                <a:cs typeface="ＭＳ Ｐゴシック" charset="0"/>
              </a:rPr>
              <a:t>'</a:t>
            </a:r>
            <a:r>
              <a:rPr lang="en-US" sz="4000" b="1" dirty="0">
                <a:solidFill>
                  <a:schemeClr val="bg1"/>
                </a:solidFill>
                <a:latin typeface="Arial" charset="0"/>
                <a:ea typeface="ＭＳ Ｐゴシック" charset="0"/>
                <a:cs typeface="ＭＳ Ｐゴシック" charset="0"/>
              </a:rPr>
              <a:t>s Prayer</a:t>
            </a:r>
            <a:endParaRPr lang="en-US" b="1"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72340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3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2514" name="Rectangle 2"/>
          <p:cNvSpPr>
            <a:spLocks noGrp="1" noChangeArrowheads="1"/>
          </p:cNvSpPr>
          <p:nvPr>
            <p:ph type="ctrTitle"/>
          </p:nvPr>
        </p:nvSpPr>
        <p:spPr>
          <a:xfrm>
            <a:off x="0" y="0"/>
            <a:ext cx="9144000" cy="1981200"/>
          </a:xfrm>
          <a:effectLst>
            <a:outerShdw blurRad="63500" dist="107763" dir="18900000" algn="ctr" rotWithShape="0">
              <a:srgbClr val="000000">
                <a:alpha val="74998"/>
              </a:srgbClr>
            </a:outerShdw>
          </a:effectLst>
        </p:spPr>
        <p:txBody>
          <a:bodyPr/>
          <a:lstStyle/>
          <a:p>
            <a:pPr eaLnBrk="1" hangingPunct="1">
              <a:defRPr/>
            </a:pPr>
            <a:r>
              <a:rPr lang="ja-JP" altLang="en-US" sz="5400" b="1">
                <a:solidFill>
                  <a:schemeClr val="bg1"/>
                </a:solidFill>
                <a:latin typeface="Arial" charset="0"/>
              </a:rPr>
              <a:t>“</a:t>
            </a:r>
            <a:r>
              <a:rPr lang="en-US" sz="5400" b="1">
                <a:solidFill>
                  <a:schemeClr val="bg1"/>
                </a:solidFill>
                <a:latin typeface="Arial" charset="0"/>
              </a:rPr>
              <a:t>The time has come.  Glorify your Son…</a:t>
            </a:r>
            <a:r>
              <a:rPr lang="ja-JP" altLang="en-US" sz="5400" b="1">
                <a:solidFill>
                  <a:schemeClr val="bg1"/>
                </a:solidFill>
                <a:latin typeface="Arial" charset="0"/>
              </a:rPr>
              <a:t>”</a:t>
            </a:r>
            <a:r>
              <a:rPr lang="en-US" sz="5400" b="1">
                <a:solidFill>
                  <a:schemeClr val="bg1"/>
                </a:solidFill>
                <a:latin typeface="Arial" charset="0"/>
              </a:rPr>
              <a:t> (17:1)</a:t>
            </a:r>
            <a:endParaRPr lang="en-US" sz="6000" b="1">
              <a:solidFill>
                <a:schemeClr val="bg1"/>
              </a:solidFill>
              <a:latin typeface="Arial" charset="0"/>
            </a:endParaRPr>
          </a:p>
        </p:txBody>
      </p:sp>
      <p:sp>
        <p:nvSpPr>
          <p:cNvPr id="1472515" name="Rectangle 3"/>
          <p:cNvSpPr>
            <a:spLocks noGrp="1" noChangeArrowheads="1"/>
          </p:cNvSpPr>
          <p:nvPr>
            <p:ph type="subTitle" idx="1"/>
          </p:nvPr>
        </p:nvSpPr>
        <p:spPr>
          <a:xfrm>
            <a:off x="900113" y="4495800"/>
            <a:ext cx="7634287" cy="1905000"/>
          </a:xfrm>
          <a:effectLst>
            <a:outerShdw blurRad="63500" dist="107763" dir="2700000" algn="ctr" rotWithShape="0">
              <a:srgbClr val="000000">
                <a:alpha val="74998"/>
              </a:srgbClr>
            </a:outerShdw>
          </a:effectLst>
        </p:spPr>
        <p:txBody>
          <a:bodyPr/>
          <a:lstStyle/>
          <a:p>
            <a:pPr eaLnBrk="1" hangingPunct="1">
              <a:defRPr/>
            </a:pPr>
            <a:r>
              <a:rPr lang="ja-JP" altLang="en-US" sz="3600" b="1" i="1" dirty="0">
                <a:solidFill>
                  <a:schemeClr val="bg1"/>
                </a:solidFill>
                <a:latin typeface="Arial" charset="0"/>
              </a:rPr>
              <a:t>“</a:t>
            </a:r>
            <a:r>
              <a:rPr lang="en-US" sz="3600" b="1" i="1" dirty="0">
                <a:solidFill>
                  <a:schemeClr val="bg1"/>
                </a:solidFill>
                <a:latin typeface="Arial" charset="0"/>
              </a:rPr>
              <a:t>I have brought you </a:t>
            </a:r>
            <a:r>
              <a:rPr lang="en-US" sz="3600" b="1" i="1" dirty="0">
                <a:solidFill>
                  <a:srgbClr val="FFFF00"/>
                </a:solidFill>
                <a:latin typeface="Arial" charset="0"/>
              </a:rPr>
              <a:t>glory</a:t>
            </a:r>
            <a:r>
              <a:rPr lang="en-US" sz="3600" b="1" i="1" dirty="0">
                <a:solidFill>
                  <a:schemeClr val="bg1"/>
                </a:solidFill>
                <a:latin typeface="Arial" charset="0"/>
              </a:rPr>
              <a:t> by </a:t>
            </a:r>
            <a:r>
              <a:rPr lang="en-US" sz="3600" b="1" i="1" dirty="0">
                <a:solidFill>
                  <a:srgbClr val="FFFF00"/>
                </a:solidFill>
                <a:latin typeface="Arial" charset="0"/>
              </a:rPr>
              <a:t>completing the work </a:t>
            </a:r>
            <a:br>
              <a:rPr lang="en-US" sz="3600" b="1" i="1" dirty="0">
                <a:solidFill>
                  <a:schemeClr val="bg1"/>
                </a:solidFill>
                <a:latin typeface="Arial" charset="0"/>
              </a:rPr>
            </a:br>
            <a:r>
              <a:rPr lang="en-US" sz="3600" b="1" i="1" dirty="0">
                <a:solidFill>
                  <a:schemeClr val="bg1"/>
                </a:solidFill>
                <a:latin typeface="Arial" charset="0"/>
              </a:rPr>
              <a:t>you gave me to do</a:t>
            </a:r>
            <a:r>
              <a:rPr lang="ja-JP" altLang="en-US" sz="3600" b="1" i="1" dirty="0">
                <a:solidFill>
                  <a:schemeClr val="bg1"/>
                </a:solidFill>
                <a:latin typeface="Arial" charset="0"/>
              </a:rPr>
              <a:t>”</a:t>
            </a:r>
            <a:r>
              <a:rPr lang="en-US" sz="3600" b="1" i="1" dirty="0">
                <a:solidFill>
                  <a:schemeClr val="bg1"/>
                </a:solidFill>
                <a:latin typeface="Arial" charset="0"/>
              </a:rPr>
              <a:t> (17:4)</a:t>
            </a:r>
            <a:endParaRPr lang="en-US" b="1" dirty="0">
              <a:solidFill>
                <a:schemeClr val="bg1"/>
              </a:solidFill>
              <a:latin typeface="Arial" charset="0"/>
            </a:endParaRPr>
          </a:p>
        </p:txBody>
      </p:sp>
      <p:sp>
        <p:nvSpPr>
          <p:cNvPr id="1472517" name="Rectangle 5"/>
          <p:cNvSpPr>
            <a:spLocks noChangeArrowheads="1"/>
          </p:cNvSpPr>
          <p:nvPr/>
        </p:nvSpPr>
        <p:spPr bwMode="auto">
          <a:xfrm>
            <a:off x="609600" y="2705100"/>
            <a:ext cx="7924800" cy="1066800"/>
          </a:xfrm>
          <a:prstGeom prst="rect">
            <a:avLst/>
          </a:prstGeom>
          <a:noFill/>
          <a:ln w="9525">
            <a:noFill/>
            <a:miter lim="800000"/>
            <a:headEnd/>
            <a:tailEnd/>
          </a:ln>
          <a:effectLst>
            <a:outerShdw blurRad="63500" dist="107763" dir="2700000" algn="ctr" rotWithShape="0">
              <a:srgbClr val="000000">
                <a:alpha val="74998"/>
              </a:srgbClr>
            </a:outerShdw>
          </a:effectLst>
        </p:spPr>
        <p:txBody>
          <a:bodyPr/>
          <a:lstStyle/>
          <a:p>
            <a:pPr algn="ctr" eaLnBrk="1" hangingPunct="1">
              <a:spcBef>
                <a:spcPct val="20000"/>
              </a:spcBef>
              <a:defRPr/>
            </a:pPr>
            <a:r>
              <a:rPr lang="ja-JP" altLang="en-US" sz="3600" b="1" i="1" dirty="0">
                <a:solidFill>
                  <a:schemeClr val="bg1"/>
                </a:solidFill>
              </a:rPr>
              <a:t>“</a:t>
            </a:r>
            <a:r>
              <a:rPr lang="en-US" sz="3600" b="1" i="1" dirty="0">
                <a:solidFill>
                  <a:schemeClr val="bg1"/>
                </a:solidFill>
              </a:rPr>
              <a:t>You granted him authority…</a:t>
            </a:r>
            <a:br>
              <a:rPr lang="en-US" sz="3600" b="1" i="1" dirty="0">
                <a:solidFill>
                  <a:schemeClr val="bg1"/>
                </a:solidFill>
              </a:rPr>
            </a:br>
            <a:r>
              <a:rPr lang="en-US" sz="3600" b="1" i="1" dirty="0">
                <a:solidFill>
                  <a:schemeClr val="bg1"/>
                </a:solidFill>
              </a:rPr>
              <a:t>[to] give eternal life</a:t>
            </a:r>
            <a:r>
              <a:rPr lang="ja-JP" altLang="en-US" sz="3600" b="1" i="1" dirty="0">
                <a:solidFill>
                  <a:schemeClr val="bg1"/>
                </a:solidFill>
              </a:rPr>
              <a:t>”</a:t>
            </a:r>
            <a:r>
              <a:rPr lang="en-US" sz="3600" b="1" i="1" dirty="0">
                <a:solidFill>
                  <a:schemeClr val="bg1"/>
                </a:solidFill>
              </a:rPr>
              <a:t> (17:2)</a:t>
            </a:r>
            <a:endParaRPr lang="en-US" sz="32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72514">
                                            <p:txEl>
                                              <p:pRg st="0" end="0"/>
                                            </p:txEl>
                                          </p:spTgt>
                                        </p:tgtEl>
                                        <p:attrNameLst>
                                          <p:attrName>style.visibility</p:attrName>
                                        </p:attrNameLst>
                                      </p:cBhvr>
                                      <p:to>
                                        <p:strVal val="visible"/>
                                      </p:to>
                                    </p:set>
                                    <p:animEffect transition="in" filter="dissolve">
                                      <p:cBhvr>
                                        <p:cTn id="7" dur="500"/>
                                        <p:tgtEl>
                                          <p:spTgt spid="14725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72517">
                                            <p:txEl>
                                              <p:pRg st="0" end="0"/>
                                            </p:txEl>
                                          </p:spTgt>
                                        </p:tgtEl>
                                        <p:attrNameLst>
                                          <p:attrName>style.visibility</p:attrName>
                                        </p:attrNameLst>
                                      </p:cBhvr>
                                      <p:to>
                                        <p:strVal val="visible"/>
                                      </p:to>
                                    </p:set>
                                    <p:animEffect transition="in" filter="fade">
                                      <p:cBhvr>
                                        <p:cTn id="12" dur="500"/>
                                        <p:tgtEl>
                                          <p:spTgt spid="14725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72515">
                                            <p:txEl>
                                              <p:pRg st="0" end="0"/>
                                            </p:txEl>
                                          </p:spTgt>
                                        </p:tgtEl>
                                        <p:attrNameLst>
                                          <p:attrName>style.visibility</p:attrName>
                                        </p:attrNameLst>
                                      </p:cBhvr>
                                      <p:to>
                                        <p:strVal val="visible"/>
                                      </p:to>
                                    </p:set>
                                    <p:animEffect transition="in" filter="fade">
                                      <p:cBhvr>
                                        <p:cTn id="17" dur="500"/>
                                        <p:tgtEl>
                                          <p:spTgt spid="14725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4" grpId="0" build="p" autoUpdateAnimBg="0"/>
      <p:bldP spid="1472515" grpId="0" build="p" autoUpdateAnimBg="0"/>
      <p:bldP spid="147251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panels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572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267200" y="76200"/>
            <a:ext cx="4648200" cy="16002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Our Father in Heaven</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6" name="Title 1"/>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endParaRPr lang="en-US" sz="3200" b="1" dirty="0">
              <a:solidFill>
                <a:srgbClr val="FFFFFF"/>
              </a:solidFill>
              <a:effectLst>
                <a:outerShdw blurRad="38100" dist="38100" dir="2700000" algn="tl">
                  <a:srgbClr val="808080"/>
                </a:outerShdw>
              </a:effectLst>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descr="panels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
            <a:ext cx="4648200" cy="711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48200" y="0"/>
            <a:ext cx="4267200" cy="1905000"/>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Hallowed Be Your Name</a:t>
            </a:r>
            <a:endParaRPr lang="en-US" b="1" dirty="0">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
        <p:nvSpPr>
          <p:cNvPr id="7" name="Title 1"/>
          <p:cNvSpPr txBox="1">
            <a:spLocks/>
          </p:cNvSpPr>
          <p:nvPr/>
        </p:nvSpPr>
        <p:spPr bwMode="auto">
          <a:xfrm>
            <a:off x="4267200" y="2057400"/>
            <a:ext cx="4648200"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endParaRPr lang="en-US" sz="3200" b="1" dirty="0">
              <a:solidFill>
                <a:srgbClr val="FFFFFF"/>
              </a:solidFill>
              <a:effectLst>
                <a:outerShdw blurRad="38100" dist="38100" dir="2700000" algn="tl">
                  <a:srgbClr val="808080"/>
                </a:outerShdw>
              </a:effectLst>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panels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425"/>
            <a:ext cx="4495800" cy="703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14800" y="152400"/>
            <a:ext cx="4800600" cy="15240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Kingdom Come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panels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44958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495800" y="228600"/>
            <a:ext cx="4419600" cy="1371600"/>
          </a:xfrm>
        </p:spPr>
        <p:txBody>
          <a:bodyPr/>
          <a:lstStyle/>
          <a:p>
            <a:pPr algn="r">
              <a:defRPr/>
            </a:pPr>
            <a:r>
              <a:rPr lang="en-US" sz="5400" b="1">
                <a:solidFill>
                  <a:schemeClr val="bg1"/>
                </a:solidFill>
                <a:effectLst>
                  <a:outerShdw blurRad="38100" dist="38100" dir="2700000" algn="tl">
                    <a:srgbClr val="808080"/>
                  </a:outerShdw>
                </a:effectLst>
                <a:latin typeface="Monotype Corsiva" charset="0"/>
                <a:ea typeface="ＭＳ Ｐゴシック" charset="0"/>
                <a:cs typeface="Monotype Corsiva" charset="0"/>
              </a:rPr>
              <a:t>Your Will Be Done</a:t>
            </a:r>
            <a:endParaRPr lang="en-US" b="1">
              <a:solidFill>
                <a:schemeClr val="bg1"/>
              </a:solidFill>
              <a:effectLst>
                <a:outerShdw blurRad="38100" dist="38100" dir="2700000" algn="tl">
                  <a:srgbClr val="808080"/>
                </a:outerShdw>
              </a:effectLst>
              <a:latin typeface="Monotype Corsiva" charset="0"/>
              <a:ea typeface="ＭＳ Ｐゴシック" charset="0"/>
              <a:cs typeface="Monotype Corsiva"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idx="4294967295"/>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4" name="Rectangle 6"/>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4400" b="1" dirty="0">
              <a:solidFill>
                <a:schemeClr val="bg1"/>
              </a:solidFill>
              <a:effectLst>
                <a:outerShdw blurRad="38100" dist="38100" dir="2700000" algn="tl">
                  <a:srgbClr val="808080"/>
                </a:outerShdw>
              </a:effectLst>
            </a:endParaRPr>
          </a:p>
        </p:txBody>
      </p:sp>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r>
              <a:rPr lang="en-US" sz="3200" b="1" dirty="0">
                <a:solidFill>
                  <a:schemeClr val="bg1"/>
                </a:solidFill>
                <a:effectLst>
                  <a:outerShdw blurRad="38100" dist="38100" dir="2700000" algn="tl">
                    <a:srgbClr val="000000"/>
                  </a:outerShdw>
                </a:effectLst>
              </a:rPr>
              <a:t>II. Pray for those you </a:t>
            </a:r>
            <a:r>
              <a:rPr lang="en-US" sz="3200" b="1" dirty="0">
                <a:solidFill>
                  <a:srgbClr val="FFFF00"/>
                </a:solidFill>
                <a:effectLst>
                  <a:outerShdw blurRad="38100" dist="38100" dir="2700000" algn="tl">
                    <a:srgbClr val="000000"/>
                  </a:outerShdw>
                </a:effectLst>
              </a:rPr>
              <a:t>influence</a:t>
            </a:r>
            <a:r>
              <a:rPr lang="en-US" sz="3200" b="1" dirty="0">
                <a:solidFill>
                  <a:schemeClr val="bg1"/>
                </a:solidFill>
                <a:effectLst>
                  <a:outerShdw blurRad="38100" dist="38100" dir="2700000" algn="tl">
                    <a:srgbClr val="000000"/>
                  </a:outerShdw>
                </a:effectLst>
              </a:rPr>
              <a:t> to be </a:t>
            </a:r>
            <a:r>
              <a:rPr lang="en-US" sz="3200" b="1" dirty="0">
                <a:solidFill>
                  <a:srgbClr val="FFFF00"/>
                </a:solidFill>
                <a:effectLst>
                  <a:outerShdw blurRad="38100" dist="38100" dir="2700000" algn="tl">
                    <a:srgbClr val="000000"/>
                  </a:outerShdw>
                </a:effectLst>
              </a:rPr>
              <a:t>protected</a:t>
            </a:r>
            <a:r>
              <a:rPr lang="en-US" sz="3200" b="1" dirty="0">
                <a:solidFill>
                  <a:schemeClr val="bg1"/>
                </a:solidFill>
                <a:effectLst>
                  <a:outerShdw blurRad="38100" dist="38100" dir="2700000" algn="tl">
                    <a:srgbClr val="000000"/>
                  </a:outerShdw>
                </a:effectLst>
              </a:rPr>
              <a:t> and </a:t>
            </a:r>
            <a:r>
              <a:rPr lang="en-US" sz="3200" b="1" dirty="0">
                <a:solidFill>
                  <a:srgbClr val="FFFF00"/>
                </a:solidFill>
                <a:effectLst>
                  <a:outerShdw blurRad="38100" dist="38100" dir="2700000" algn="tl">
                    <a:srgbClr val="000000"/>
                  </a:outerShdw>
                </a:effectLst>
              </a:rPr>
              <a:t>holy</a:t>
            </a:r>
            <a:r>
              <a:rPr lang="en-US" sz="3200" b="1" dirty="0">
                <a:solidFill>
                  <a:schemeClr val="bg1"/>
                </a:solidFill>
                <a:effectLst>
                  <a:outerShdw blurRad="38100" dist="38100" dir="2700000" algn="tl">
                    <a:srgbClr val="000000"/>
                  </a:outerShdw>
                </a:effectLst>
              </a:rPr>
              <a:t>. </a:t>
            </a:r>
          </a:p>
        </p:txBody>
      </p:sp>
      <p:sp>
        <p:nvSpPr>
          <p:cNvPr id="1517571" name="Rectangle 3"/>
          <p:cNvSpPr>
            <a:spLocks noGrp="1" noChangeArrowheads="1"/>
          </p:cNvSpPr>
          <p:nvPr>
            <p:ph type="body" idx="1"/>
          </p:nvPr>
        </p:nvSpPr>
        <p:spPr>
          <a:xfrm>
            <a:off x="2195513" y="1887538"/>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3" grpId="0" build="p" autoUpdateAnimBg="0"/>
      <p:bldP spid="1517571"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4098925" y="4800600"/>
            <a:ext cx="946150" cy="1295400"/>
            <a:chOff x="1392" y="3216"/>
            <a:chExt cx="980" cy="1104"/>
          </a:xfrm>
        </p:grpSpPr>
        <p:pic>
          <p:nvPicPr>
            <p:cNvPr id="139302" name="Picture 4" descr="Discip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303" name="Rectangle 5"/>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Matthew</a:t>
              </a:r>
            </a:p>
          </p:txBody>
        </p:sp>
      </p:grpSp>
      <p:grpSp>
        <p:nvGrpSpPr>
          <p:cNvPr id="3" name="Group 6"/>
          <p:cNvGrpSpPr>
            <a:grpSpLocks/>
          </p:cNvGrpSpPr>
          <p:nvPr/>
        </p:nvGrpSpPr>
        <p:grpSpPr bwMode="auto">
          <a:xfrm>
            <a:off x="5867400" y="2647950"/>
            <a:ext cx="927100" cy="1238250"/>
            <a:chOff x="4656" y="2256"/>
            <a:chExt cx="960" cy="1056"/>
          </a:xfrm>
        </p:grpSpPr>
        <p:pic>
          <p:nvPicPr>
            <p:cNvPr id="139300" name="Picture 7" descr="Discip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301" name="Rectangle 8"/>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Andrew</a:t>
              </a:r>
            </a:p>
          </p:txBody>
        </p:sp>
      </p:grpSp>
      <p:grpSp>
        <p:nvGrpSpPr>
          <p:cNvPr id="4" name="Group 9"/>
          <p:cNvGrpSpPr>
            <a:grpSpLocks/>
          </p:cNvGrpSpPr>
          <p:nvPr/>
        </p:nvGrpSpPr>
        <p:grpSpPr bwMode="auto">
          <a:xfrm>
            <a:off x="5164138" y="1828800"/>
            <a:ext cx="927100" cy="1295400"/>
            <a:chOff x="3504" y="912"/>
            <a:chExt cx="960" cy="1104"/>
          </a:xfrm>
        </p:grpSpPr>
        <p:pic>
          <p:nvPicPr>
            <p:cNvPr id="139298" name="Picture 10" descr="High Priest000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9" name="Rectangle 11"/>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John</a:t>
              </a:r>
            </a:p>
          </p:txBody>
        </p:sp>
      </p:grpSp>
      <p:grpSp>
        <p:nvGrpSpPr>
          <p:cNvPr id="5" name="Group 12"/>
          <p:cNvGrpSpPr>
            <a:grpSpLocks/>
          </p:cNvGrpSpPr>
          <p:nvPr/>
        </p:nvGrpSpPr>
        <p:grpSpPr bwMode="auto">
          <a:xfrm>
            <a:off x="3187700" y="4724400"/>
            <a:ext cx="927100" cy="1295400"/>
            <a:chOff x="1056" y="2304"/>
            <a:chExt cx="960" cy="1104"/>
          </a:xfrm>
        </p:grpSpPr>
        <p:pic>
          <p:nvPicPr>
            <p:cNvPr id="139296" name="Picture 13" descr="High Priest000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7" name="Rectangle 14"/>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Thomas</a:t>
              </a:r>
            </a:p>
          </p:txBody>
        </p:sp>
      </p:grpSp>
      <p:grpSp>
        <p:nvGrpSpPr>
          <p:cNvPr id="6" name="Group 15"/>
          <p:cNvGrpSpPr>
            <a:grpSpLocks/>
          </p:cNvGrpSpPr>
          <p:nvPr/>
        </p:nvGrpSpPr>
        <p:grpSpPr bwMode="auto">
          <a:xfrm>
            <a:off x="2574925" y="3657600"/>
            <a:ext cx="1158875" cy="1238250"/>
            <a:chOff x="96" y="1872"/>
            <a:chExt cx="1200" cy="1056"/>
          </a:xfrm>
        </p:grpSpPr>
        <p:pic>
          <p:nvPicPr>
            <p:cNvPr id="139294" name="Picture 16" descr="High Priest00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5" name="Rectangle 17"/>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Bartholomew</a:t>
              </a:r>
            </a:p>
          </p:txBody>
        </p:sp>
      </p:grpSp>
      <p:grpSp>
        <p:nvGrpSpPr>
          <p:cNvPr id="7" name="Group 18"/>
          <p:cNvGrpSpPr>
            <a:grpSpLocks/>
          </p:cNvGrpSpPr>
          <p:nvPr/>
        </p:nvGrpSpPr>
        <p:grpSpPr bwMode="auto">
          <a:xfrm>
            <a:off x="5791200" y="4648200"/>
            <a:ext cx="973138" cy="1295400"/>
            <a:chOff x="2496" y="2496"/>
            <a:chExt cx="1008" cy="1104"/>
          </a:xfrm>
        </p:grpSpPr>
        <p:pic>
          <p:nvPicPr>
            <p:cNvPr id="139292" name="Picture 19" descr="Disciple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3" name="Rectangle 20"/>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Philip</a:t>
              </a:r>
            </a:p>
          </p:txBody>
        </p:sp>
      </p:grpSp>
      <p:grpSp>
        <p:nvGrpSpPr>
          <p:cNvPr id="8" name="Group 21"/>
          <p:cNvGrpSpPr>
            <a:grpSpLocks/>
          </p:cNvGrpSpPr>
          <p:nvPr/>
        </p:nvGrpSpPr>
        <p:grpSpPr bwMode="auto">
          <a:xfrm>
            <a:off x="3352800" y="1828800"/>
            <a:ext cx="927100" cy="1295400"/>
            <a:chOff x="1824" y="1776"/>
            <a:chExt cx="960" cy="1104"/>
          </a:xfrm>
        </p:grpSpPr>
        <p:pic>
          <p:nvPicPr>
            <p:cNvPr id="139290" name="Picture 22" descr="High Priest000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1" name="Rectangle 23"/>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900" b="1">
                  <a:solidFill>
                    <a:schemeClr val="bg1"/>
                  </a:solidFill>
                </a:rPr>
                <a:t>Thaddeus</a:t>
              </a:r>
            </a:p>
          </p:txBody>
        </p:sp>
      </p:grpSp>
      <p:grpSp>
        <p:nvGrpSpPr>
          <p:cNvPr id="9" name="Group 24"/>
          <p:cNvGrpSpPr>
            <a:grpSpLocks/>
          </p:cNvGrpSpPr>
          <p:nvPr/>
        </p:nvGrpSpPr>
        <p:grpSpPr bwMode="auto">
          <a:xfrm>
            <a:off x="5715000" y="3733800"/>
            <a:ext cx="1668463" cy="1238250"/>
            <a:chOff x="3264" y="2016"/>
            <a:chExt cx="1728" cy="1056"/>
          </a:xfrm>
        </p:grpSpPr>
        <p:pic>
          <p:nvPicPr>
            <p:cNvPr id="139288" name="Picture 25" descr="Disciple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9" name="Rectangle 26"/>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 bar Alphaeus</a:t>
              </a:r>
            </a:p>
          </p:txBody>
        </p:sp>
      </p:grpSp>
      <p:grpSp>
        <p:nvGrpSpPr>
          <p:cNvPr id="10" name="Group 27"/>
          <p:cNvGrpSpPr>
            <a:grpSpLocks/>
          </p:cNvGrpSpPr>
          <p:nvPr/>
        </p:nvGrpSpPr>
        <p:grpSpPr bwMode="auto">
          <a:xfrm>
            <a:off x="4267200" y="1676400"/>
            <a:ext cx="973138" cy="1295400"/>
            <a:chOff x="2400" y="1008"/>
            <a:chExt cx="1008" cy="1104"/>
          </a:xfrm>
        </p:grpSpPr>
        <p:pic>
          <p:nvPicPr>
            <p:cNvPr id="139286" name="Picture 28" descr="High Priest00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7" name="Rectangle 29"/>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a:t>
              </a:r>
            </a:p>
          </p:txBody>
        </p:sp>
      </p:grpSp>
      <p:grpSp>
        <p:nvGrpSpPr>
          <p:cNvPr id="11" name="Group 30"/>
          <p:cNvGrpSpPr>
            <a:grpSpLocks/>
          </p:cNvGrpSpPr>
          <p:nvPr/>
        </p:nvGrpSpPr>
        <p:grpSpPr bwMode="auto">
          <a:xfrm>
            <a:off x="2514600" y="2590800"/>
            <a:ext cx="946150" cy="1295400"/>
            <a:chOff x="1248" y="912"/>
            <a:chExt cx="980" cy="1104"/>
          </a:xfrm>
        </p:grpSpPr>
        <p:pic>
          <p:nvPicPr>
            <p:cNvPr id="139284" name="Picture 31" descr="Disciple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5" name="Rectangle 32"/>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Peter</a:t>
              </a:r>
            </a:p>
          </p:txBody>
        </p:sp>
      </p:grpSp>
      <p:sp>
        <p:nvSpPr>
          <p:cNvPr id="1727521" name="Text Box 33"/>
          <p:cNvSpPr txBox="1">
            <a:spLocks noChangeArrowheads="1"/>
          </p:cNvSpPr>
          <p:nvPr/>
        </p:nvSpPr>
        <p:spPr bwMode="auto">
          <a:xfrm>
            <a:off x="5038725" y="3810000"/>
            <a:ext cx="12858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Himself</a:t>
            </a:r>
          </a:p>
        </p:txBody>
      </p:sp>
      <p:sp>
        <p:nvSpPr>
          <p:cNvPr id="1727522" name="Text Box 34"/>
          <p:cNvSpPr txBox="1">
            <a:spLocks noChangeArrowheads="1"/>
          </p:cNvSpPr>
          <p:nvPr/>
        </p:nvSpPr>
        <p:spPr bwMode="auto">
          <a:xfrm>
            <a:off x="6386513" y="4876800"/>
            <a:ext cx="1522412"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Disciples</a:t>
            </a:r>
          </a:p>
        </p:txBody>
      </p:sp>
      <p:grpSp>
        <p:nvGrpSpPr>
          <p:cNvPr id="12" name="Group 35"/>
          <p:cNvGrpSpPr>
            <a:grpSpLocks/>
          </p:cNvGrpSpPr>
          <p:nvPr/>
        </p:nvGrpSpPr>
        <p:grpSpPr bwMode="auto">
          <a:xfrm>
            <a:off x="4572000" y="4648200"/>
            <a:ext cx="1528763" cy="1295400"/>
            <a:chOff x="2928" y="3216"/>
            <a:chExt cx="1584" cy="1104"/>
          </a:xfrm>
        </p:grpSpPr>
        <p:pic>
          <p:nvPicPr>
            <p:cNvPr id="139282" name="Picture 36" descr="Disciples"/>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3" name="Rectangle 37"/>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Simon the Zealot</a:t>
              </a:r>
            </a:p>
          </p:txBody>
        </p:sp>
      </p:grpSp>
      <p:sp>
        <p:nvSpPr>
          <p:cNvPr id="1727526" name="Rectangle 38"/>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Christ</a:t>
            </a:r>
            <a:r>
              <a:rPr lang="uk-UA" sz="4000" b="1" dirty="0">
                <a:solidFill>
                  <a:schemeClr val="bg1"/>
                </a:solidFill>
                <a:latin typeface="Arial" charset="0"/>
                <a:ea typeface="ＭＳ Ｐゴシック" charset="0"/>
                <a:cs typeface="ＭＳ Ｐゴシック" charset="0"/>
              </a:rPr>
              <a:t>'</a:t>
            </a:r>
            <a:r>
              <a:rPr lang="en-US" sz="4000" b="1" dirty="0">
                <a:solidFill>
                  <a:schemeClr val="bg1"/>
                </a:solidFill>
                <a:latin typeface="Arial" charset="0"/>
                <a:ea typeface="ＭＳ Ｐゴシック" charset="0"/>
                <a:cs typeface="ＭＳ Ｐゴシック" charset="0"/>
              </a:rPr>
              <a:t>s Prayer</a:t>
            </a:r>
            <a:endParaRPr lang="en-US" b="1" dirty="0">
              <a:solidFill>
                <a:schemeClr val="bg1"/>
              </a:solidFill>
              <a:latin typeface="Arial" charset="0"/>
              <a:ea typeface="ＭＳ Ｐゴシック" charset="0"/>
              <a:cs typeface="ＭＳ Ｐゴシック" charset="0"/>
            </a:endParaRPr>
          </a:p>
        </p:txBody>
      </p:sp>
      <p:sp>
        <p:nvSpPr>
          <p:cNvPr id="1727527" name="Text Box 39"/>
          <p:cNvSpPr txBox="1">
            <a:spLocks noChangeArrowheads="1"/>
          </p:cNvSpPr>
          <p:nvPr/>
        </p:nvSpPr>
        <p:spPr bwMode="auto">
          <a:xfrm>
            <a:off x="457200" y="9906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None/>
              <a:defRPr/>
            </a:pPr>
            <a:r>
              <a:rPr lang="en-US" b="1" dirty="0">
                <a:solidFill>
                  <a:schemeClr val="bg1"/>
                </a:solidFill>
                <a:ea typeface="ＭＳ Ｐゴシック" charset="-128"/>
                <a:cs typeface="ＭＳ Ｐゴシック" charset="-128"/>
              </a:rPr>
              <a:t>1.  Protect them (6-16)</a:t>
            </a:r>
          </a:p>
        </p:txBody>
      </p:sp>
      <p:sp>
        <p:nvSpPr>
          <p:cNvPr id="1727528" name="Text Box 40"/>
          <p:cNvSpPr txBox="1">
            <a:spLocks noChangeArrowheads="1"/>
          </p:cNvSpPr>
          <p:nvPr/>
        </p:nvSpPr>
        <p:spPr bwMode="auto">
          <a:xfrm>
            <a:off x="4800600" y="990600"/>
            <a:ext cx="4343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None/>
              <a:defRPr/>
            </a:pPr>
            <a:r>
              <a:rPr lang="en-US" b="1" dirty="0">
                <a:solidFill>
                  <a:schemeClr val="bg1"/>
                </a:solidFill>
                <a:ea typeface="ＭＳ Ｐゴシック" charset="-128"/>
                <a:cs typeface="ＭＳ Ｐゴシック" charset="-128"/>
              </a:rPr>
              <a:t>2.  Sanctify them (17-19)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5" descr="Prayer of Boy &amp; Do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943600" cy="698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3"/>
          <p:cNvSpPr>
            <a:spLocks noGrp="1" noChangeArrowheads="1"/>
          </p:cNvSpPr>
          <p:nvPr>
            <p:ph type="ctrTitle"/>
          </p:nvPr>
        </p:nvSpPr>
        <p:spPr>
          <a:xfrm>
            <a:off x="6172200" y="0"/>
            <a:ext cx="2590800" cy="3886200"/>
          </a:xfrm>
        </p:spPr>
        <p:txBody>
          <a:bodyPr/>
          <a:lstStyle/>
          <a:p>
            <a:pPr eaLnBrk="1" hangingPunct="1"/>
            <a:r>
              <a:rPr lang="en-US">
                <a:latin typeface="Arial" charset="0"/>
                <a:ea typeface="ＭＳ Ｐゴシック" charset="0"/>
                <a:cs typeface="ＭＳ Ｐゴシック" charset="0"/>
              </a:rPr>
              <a:t>Pray Fervently</a:t>
            </a:r>
          </a:p>
        </p:txBody>
      </p:sp>
      <p:sp>
        <p:nvSpPr>
          <p:cNvPr id="110595" name="Rectangle 4"/>
          <p:cNvSpPr>
            <a:spLocks noGrp="1" noChangeArrowheads="1"/>
          </p:cNvSpPr>
          <p:nvPr>
            <p:ph type="subTitle" idx="1"/>
          </p:nvPr>
        </p:nvSpPr>
        <p:spPr>
          <a:xfrm>
            <a:off x="6011863" y="2781300"/>
            <a:ext cx="3038475" cy="3624263"/>
          </a:xfrm>
        </p:spPr>
        <p:txBody>
          <a:bodyPr/>
          <a:lstStyle/>
          <a:p>
            <a:pPr eaLnBrk="1" hangingPunct="1"/>
            <a:r>
              <a:rPr lang="ja-JP" altLang="en-US">
                <a:solidFill>
                  <a:schemeClr val="bg1"/>
                </a:solidFill>
                <a:latin typeface="Arial" charset="0"/>
                <a:ea typeface="ＭＳ Ｐゴシック" charset="0"/>
                <a:cs typeface="ＭＳ Ｐゴシック" charset="0"/>
              </a:rPr>
              <a:t>“</a:t>
            </a:r>
            <a:r>
              <a:rPr lang="en-US" altLang="ja-JP">
                <a:solidFill>
                  <a:schemeClr val="bg1"/>
                </a:solidFill>
                <a:latin typeface="Arial" charset="0"/>
                <a:ea typeface="ＭＳ Ｐゴシック" charset="0"/>
                <a:cs typeface="ＭＳ Ｐゴシック" charset="0"/>
              </a:rPr>
              <a:t>For where two or three are gathered in my name…</a:t>
            </a:r>
            <a:r>
              <a:rPr lang="ja-JP" altLang="en-US">
                <a:solidFill>
                  <a:schemeClr val="bg1"/>
                </a:solidFill>
                <a:latin typeface="Arial" charset="0"/>
                <a:ea typeface="ＭＳ Ｐゴシック" charset="0"/>
                <a:cs typeface="ＭＳ Ｐゴシック" charset="0"/>
              </a:rPr>
              <a:t>”</a:t>
            </a:r>
            <a:endParaRPr lang="en-US" altLang="ja-JP">
              <a:solidFill>
                <a:schemeClr val="bg1"/>
              </a:solidFill>
              <a:latin typeface="Arial" charset="0"/>
              <a:ea typeface="ＭＳ Ｐゴシック" charset="0"/>
              <a:cs typeface="ＭＳ Ｐゴシック" charset="0"/>
            </a:endParaRPr>
          </a:p>
          <a:p>
            <a:pPr eaLnBrk="1" hangingPunct="1"/>
            <a:r>
              <a:rPr lang="en-US">
                <a:solidFill>
                  <a:schemeClr val="bg1"/>
                </a:solidFill>
                <a:latin typeface="Arial" charset="0"/>
                <a:ea typeface="ＭＳ Ｐゴシック" charset="0"/>
                <a:cs typeface="ＭＳ Ｐゴシック" charset="0"/>
              </a:rPr>
              <a:t>(Matthew 18:20)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526" name="Rectangle 38"/>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a:t>
            </a:r>
            <a:r>
              <a:rPr lang="en-US" sz="4000" b="1" dirty="0">
                <a:solidFill>
                  <a:srgbClr val="FFFF00"/>
                </a:solidFill>
                <a:latin typeface="Arial" charset="0"/>
                <a:ea typeface="ＭＳ Ｐゴシック" charset="0"/>
                <a:cs typeface="ＭＳ Ｐゴシック" charset="0"/>
              </a:rPr>
              <a:t>Your</a:t>
            </a:r>
            <a:r>
              <a:rPr lang="en-US" sz="4000" b="1" dirty="0">
                <a:solidFill>
                  <a:schemeClr val="bg1"/>
                </a:solidFill>
                <a:latin typeface="Arial" charset="0"/>
                <a:ea typeface="ＭＳ Ｐゴシック" charset="0"/>
                <a:cs typeface="ＭＳ Ｐゴシック" charset="0"/>
              </a:rPr>
              <a:t> Prayers</a:t>
            </a:r>
            <a:endParaRPr lang="en-US" b="1" dirty="0">
              <a:solidFill>
                <a:schemeClr val="bg1"/>
              </a:solidFill>
              <a:latin typeface="Arial" charset="0"/>
              <a:ea typeface="ＭＳ Ｐゴシック" charset="0"/>
              <a:cs typeface="ＭＳ Ｐゴシック" charset="0"/>
            </a:endParaRPr>
          </a:p>
        </p:txBody>
      </p:sp>
      <p:sp>
        <p:nvSpPr>
          <p:cNvPr id="1727528" name="Text Box 40"/>
          <p:cNvSpPr txBox="1">
            <a:spLocks noChangeArrowheads="1"/>
          </p:cNvSpPr>
          <p:nvPr/>
        </p:nvSpPr>
        <p:spPr bwMode="auto">
          <a:xfrm>
            <a:off x="4800600" y="990600"/>
            <a:ext cx="4343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None/>
              <a:defRPr/>
            </a:pPr>
            <a:r>
              <a:rPr lang="en-US" b="1" dirty="0">
                <a:solidFill>
                  <a:schemeClr val="bg1"/>
                </a:solidFill>
                <a:ea typeface="ＭＳ Ｐゴシック" charset="-128"/>
                <a:cs typeface="ＭＳ Ｐゴシック" charset="-128"/>
              </a:rPr>
              <a:t>2.  Sanctify them</a:t>
            </a:r>
          </a:p>
        </p:txBody>
      </p:sp>
      <p:pic>
        <p:nvPicPr>
          <p:cNvPr id="141315" name="Picture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19475" y="2781300"/>
            <a:ext cx="2265363" cy="226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2276475"/>
            <a:ext cx="2049462" cy="204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42988" y="4149725"/>
            <a:ext cx="1673225" cy="167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500563" y="1341438"/>
            <a:ext cx="1584325" cy="158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11863" y="1557338"/>
            <a:ext cx="2160587"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000500" y="5084763"/>
            <a:ext cx="1755775"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339975" y="4724400"/>
            <a:ext cx="1887538" cy="188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5651500" y="4902200"/>
            <a:ext cx="19558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411413" y="1196975"/>
            <a:ext cx="1973262"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7527" name="Text Box 39"/>
          <p:cNvSpPr txBox="1">
            <a:spLocks noChangeArrowheads="1"/>
          </p:cNvSpPr>
          <p:nvPr/>
        </p:nvSpPr>
        <p:spPr bwMode="auto">
          <a:xfrm>
            <a:off x="457200" y="9906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a:buFont typeface="Arial" charset="0"/>
              <a:buNone/>
              <a:defRPr/>
            </a:pPr>
            <a:r>
              <a:rPr lang="en-US" b="1" dirty="0">
                <a:solidFill>
                  <a:schemeClr val="bg1"/>
                </a:solidFill>
                <a:ea typeface="ＭＳ Ｐゴシック" charset="-128"/>
                <a:cs typeface="ＭＳ Ｐゴシック" charset="-128"/>
              </a:rPr>
              <a:t>1.  Protect them</a:t>
            </a:r>
          </a:p>
        </p:txBody>
      </p:sp>
      <p:pic>
        <p:nvPicPr>
          <p:cNvPr id="18" name="Picture 17"/>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5940425" y="3284538"/>
            <a:ext cx="1727200" cy="1728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1000"/>
                                  </p:stCondLst>
                                  <p:childTnLst>
                                    <p:set>
                                      <p:cBhvr>
                                        <p:cTn id="6" dur="1" fill="hold">
                                          <p:stCondLst>
                                            <p:cond delay="99"/>
                                          </p:stCondLst>
                                        </p:cTn>
                                        <p:tgtEl>
                                          <p:spTgt spid="15"/>
                                        </p:tgtEl>
                                        <p:attrNameLst>
                                          <p:attrName>style.visibility</p:attrName>
                                        </p:attrNameLst>
                                      </p:cBhvr>
                                      <p:to>
                                        <p:strVal val="visible"/>
                                      </p:to>
                                    </p:set>
                                  </p:childTnLst>
                                </p:cTn>
                              </p:par>
                            </p:childTnLst>
                          </p:cTn>
                        </p:par>
                        <p:par>
                          <p:cTn id="7" fill="hold" nodeType="afterGroup">
                            <p:stCondLst>
                              <p:cond delay="1100"/>
                            </p:stCondLst>
                            <p:childTnLst>
                              <p:par>
                                <p:cTn id="8" presetID="1" presetClass="entr" presetSubtype="0" fill="hold" nodeType="afterEffect">
                                  <p:stCondLst>
                                    <p:cond delay="1000"/>
                                  </p:stCondLst>
                                  <p:childTnLst>
                                    <p:set>
                                      <p:cBhvr>
                                        <p:cTn id="9" dur="1" fill="hold">
                                          <p:stCondLst>
                                            <p:cond delay="99"/>
                                          </p:stCondLst>
                                        </p:cTn>
                                        <p:tgtEl>
                                          <p:spTgt spid="16"/>
                                        </p:tgtEl>
                                        <p:attrNameLst>
                                          <p:attrName>style.visibility</p:attrName>
                                        </p:attrNameLst>
                                      </p:cBhvr>
                                      <p:to>
                                        <p:strVal val="visible"/>
                                      </p:to>
                                    </p:set>
                                  </p:childTnLst>
                                </p:cTn>
                              </p:par>
                            </p:childTnLst>
                          </p:cTn>
                        </p:par>
                        <p:par>
                          <p:cTn id="10" fill="hold" nodeType="afterGroup">
                            <p:stCondLst>
                              <p:cond delay="2200"/>
                            </p:stCondLst>
                            <p:childTnLst>
                              <p:par>
                                <p:cTn id="11" presetID="1" presetClass="entr" presetSubtype="0" fill="hold" nodeType="afterEffect">
                                  <p:stCondLst>
                                    <p:cond delay="1000"/>
                                  </p:stCondLst>
                                  <p:childTnLst>
                                    <p:set>
                                      <p:cBhvr>
                                        <p:cTn id="12" dur="1" fill="hold">
                                          <p:stCondLst>
                                            <p:cond delay="99"/>
                                          </p:stCondLst>
                                        </p:cTn>
                                        <p:tgtEl>
                                          <p:spTgt spid="17"/>
                                        </p:tgtEl>
                                        <p:attrNameLst>
                                          <p:attrName>style.visibility</p:attrName>
                                        </p:attrNameLst>
                                      </p:cBhvr>
                                      <p:to>
                                        <p:strVal val="visible"/>
                                      </p:to>
                                    </p:set>
                                  </p:childTnLst>
                                </p:cTn>
                              </p:par>
                            </p:childTnLst>
                          </p:cTn>
                        </p:par>
                        <p:par>
                          <p:cTn id="13" fill="hold" nodeType="afterGroup">
                            <p:stCondLst>
                              <p:cond delay="3300"/>
                            </p:stCondLst>
                            <p:childTnLst>
                              <p:par>
                                <p:cTn id="14" presetID="1" presetClass="entr" presetSubtype="0" fill="hold" nodeType="afterEffect">
                                  <p:stCondLst>
                                    <p:cond delay="1000"/>
                                  </p:stCondLst>
                                  <p:childTnLst>
                                    <p:set>
                                      <p:cBhvr>
                                        <p:cTn id="15" dur="1" fill="hold">
                                          <p:stCondLst>
                                            <p:cond delay="99"/>
                                          </p:stCondLst>
                                        </p:cTn>
                                        <p:tgtEl>
                                          <p:spTgt spid="19"/>
                                        </p:tgtEl>
                                        <p:attrNameLst>
                                          <p:attrName>style.visibility</p:attrName>
                                        </p:attrNameLst>
                                      </p:cBhvr>
                                      <p:to>
                                        <p:strVal val="visible"/>
                                      </p:to>
                                    </p:set>
                                  </p:childTnLst>
                                </p:cTn>
                              </p:par>
                            </p:childTnLst>
                          </p:cTn>
                        </p:par>
                        <p:par>
                          <p:cTn id="16" fill="hold" nodeType="afterGroup">
                            <p:stCondLst>
                              <p:cond delay="4400"/>
                            </p:stCondLst>
                            <p:childTnLst>
                              <p:par>
                                <p:cTn id="17" presetID="1" presetClass="entr" presetSubtype="0" fill="hold" nodeType="afterEffect">
                                  <p:stCondLst>
                                    <p:cond delay="0"/>
                                  </p:stCondLst>
                                  <p:childTnLst>
                                    <p:set>
                                      <p:cBhvr>
                                        <p:cTn id="18" dur="1" fill="hold">
                                          <p:stCondLst>
                                            <p:cond delay="99"/>
                                          </p:stCondLst>
                                        </p:cTn>
                                        <p:tgtEl>
                                          <p:spTgt spid="20"/>
                                        </p:tgtEl>
                                        <p:attrNameLst>
                                          <p:attrName>style.visibility</p:attrName>
                                        </p:attrNameLst>
                                      </p:cBhvr>
                                      <p:to>
                                        <p:strVal val="visible"/>
                                      </p:to>
                                    </p:set>
                                  </p:child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99"/>
                                          </p:stCondLst>
                                        </p:cTn>
                                        <p:tgtEl>
                                          <p:spTgt spid="21"/>
                                        </p:tgtEl>
                                        <p:attrNameLst>
                                          <p:attrName>style.visibility</p:attrName>
                                        </p:attrNameLst>
                                      </p:cBhvr>
                                      <p:to>
                                        <p:strVal val="visible"/>
                                      </p:to>
                                    </p:set>
                                  </p:childTnLst>
                                </p:cTn>
                              </p:par>
                            </p:childTnLst>
                          </p:cTn>
                        </p:par>
                        <p:par>
                          <p:cTn id="22" fill="hold" nodeType="afterGroup">
                            <p:stCondLst>
                              <p:cond delay="5600"/>
                            </p:stCondLst>
                            <p:childTnLst>
                              <p:par>
                                <p:cTn id="23" presetID="1" presetClass="entr" presetSubtype="0" fill="hold" nodeType="afterEffect">
                                  <p:stCondLst>
                                    <p:cond delay="1000"/>
                                  </p:stCondLst>
                                  <p:childTnLst>
                                    <p:set>
                                      <p:cBhvr>
                                        <p:cTn id="24" dur="1" fill="hold">
                                          <p:stCondLst>
                                            <p:cond delay="99"/>
                                          </p:stCondLst>
                                        </p:cTn>
                                        <p:tgtEl>
                                          <p:spTgt spid="22"/>
                                        </p:tgtEl>
                                        <p:attrNameLst>
                                          <p:attrName>style.visibility</p:attrName>
                                        </p:attrNameLst>
                                      </p:cBhvr>
                                      <p:to>
                                        <p:strVal val="visible"/>
                                      </p:to>
                                    </p:set>
                                  </p:childTnLst>
                                </p:cTn>
                              </p:par>
                            </p:childTnLst>
                          </p:cTn>
                        </p:par>
                        <p:par>
                          <p:cTn id="25" fill="hold" nodeType="afterGroup">
                            <p:stCondLst>
                              <p:cond delay="6700"/>
                            </p:stCondLst>
                            <p:childTnLst>
                              <p:par>
                                <p:cTn id="26" presetID="1" presetClass="entr" presetSubtype="0" fill="hold" nodeType="afterEffect">
                                  <p:stCondLst>
                                    <p:cond delay="1000"/>
                                  </p:stCondLst>
                                  <p:childTnLst>
                                    <p:set>
                                      <p:cBhvr>
                                        <p:cTn id="27" dur="1" fill="hold">
                                          <p:stCondLst>
                                            <p:cond delay="99"/>
                                          </p:stCondLst>
                                        </p:cTn>
                                        <p:tgtEl>
                                          <p:spTgt spid="23"/>
                                        </p:tgtEl>
                                        <p:attrNameLst>
                                          <p:attrName>style.visibility</p:attrName>
                                        </p:attrNameLst>
                                      </p:cBhvr>
                                      <p:to>
                                        <p:strVal val="visible"/>
                                      </p:to>
                                    </p:set>
                                  </p:childTnLst>
                                </p:cTn>
                              </p:par>
                            </p:childTnLst>
                          </p:cTn>
                        </p:par>
                        <p:par>
                          <p:cTn id="28" fill="hold" nodeType="afterGroup">
                            <p:stCondLst>
                              <p:cond delay="7800"/>
                            </p:stCondLst>
                            <p:childTnLst>
                              <p:par>
                                <p:cTn id="29" presetID="1" presetClass="entr" presetSubtype="0" fill="hold" nodeType="afterEffect">
                                  <p:stCondLst>
                                    <p:cond delay="1000"/>
                                  </p:stCondLst>
                                  <p:childTnLst>
                                    <p:set>
                                      <p:cBhvr>
                                        <p:cTn id="30" dur="1" fill="hold">
                                          <p:stCondLst>
                                            <p:cond delay="99"/>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275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8" grpId="0" autoUpdateAnimBg="0"/>
      <p:bldP spid="1727527"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ctrTitle"/>
          </p:nvPr>
        </p:nvSpPr>
        <p:spPr/>
        <p:txBody>
          <a:bodyPr/>
          <a:lstStyle/>
          <a:p>
            <a:r>
              <a:rPr lang="en-US">
                <a:latin typeface="Calibri" charset="0"/>
              </a:rPr>
              <a:t>Good &amp; Evil</a:t>
            </a:r>
          </a:p>
        </p:txBody>
      </p:sp>
      <p:pic>
        <p:nvPicPr>
          <p:cNvPr id="143362" name="Picture 3" descr="GoodandEvi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ctrTitle"/>
          </p:nvPr>
        </p:nvSpPr>
        <p:spPr/>
        <p:txBody>
          <a:bodyPr/>
          <a:lstStyle/>
          <a:p>
            <a:r>
              <a:rPr lang="en-US">
                <a:latin typeface="Calibri" charset="0"/>
              </a:rPr>
              <a:t>Hebrews 5:14</a:t>
            </a:r>
          </a:p>
        </p:txBody>
      </p:sp>
      <p:pic>
        <p:nvPicPr>
          <p:cNvPr id="144386" name="Picture 2" descr="GoodandEvilPg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ctrTitle"/>
          </p:nvPr>
        </p:nvSpPr>
        <p:spPr/>
        <p:txBody>
          <a:bodyPr/>
          <a:lstStyle/>
          <a:p>
            <a:r>
              <a:rPr lang="en-US">
                <a:latin typeface="Calibri" charset="0"/>
              </a:rPr>
              <a:t>Light overpowers the dark… EVERY TIME.</a:t>
            </a:r>
          </a:p>
        </p:txBody>
      </p:sp>
      <p:pic>
        <p:nvPicPr>
          <p:cNvPr id="145410" name="Picture 2" descr="GoodandEvilPg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descr="GoodandEvilPg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4" name="Title 1"/>
          <p:cNvSpPr>
            <a:spLocks noGrp="1"/>
          </p:cNvSpPr>
          <p:nvPr>
            <p:ph type="ctrTitle"/>
          </p:nvPr>
        </p:nvSpPr>
        <p:spPr>
          <a:xfrm>
            <a:off x="3203575" y="0"/>
            <a:ext cx="5329238" cy="5805488"/>
          </a:xfrm>
        </p:spPr>
        <p:txBody>
          <a:bodyPr/>
          <a:lstStyle/>
          <a:p>
            <a:r>
              <a:rPr lang="en-US" baseline="30000" dirty="0">
                <a:solidFill>
                  <a:schemeClr val="bg1"/>
                </a:solidFill>
                <a:latin typeface="Arial" charset="0"/>
              </a:rPr>
              <a:t> ”</a:t>
            </a:r>
            <a:r>
              <a:rPr lang="en-US" altLang="ja-JP" dirty="0">
                <a:solidFill>
                  <a:schemeClr val="bg1"/>
                </a:solidFill>
                <a:latin typeface="Arial" charset="0"/>
              </a:rPr>
              <a:t>I</a:t>
            </a:r>
            <a:r>
              <a:rPr lang="uk-UA" dirty="0">
                <a:solidFill>
                  <a:schemeClr val="bg1"/>
                </a:solidFill>
                <a:latin typeface="Arial" charset="0"/>
              </a:rPr>
              <a:t>'</a:t>
            </a:r>
            <a:r>
              <a:rPr lang="en-US" altLang="ja-JP" dirty="0">
                <a:solidFill>
                  <a:schemeClr val="bg1"/>
                </a:solidFill>
                <a:latin typeface="Arial" charset="0"/>
              </a:rPr>
              <a:t>m not asking you to take them out of the world, but to keep them safe from the evil one</a:t>
            </a:r>
            <a:r>
              <a:rPr lang="en-US" dirty="0">
                <a:solidFill>
                  <a:schemeClr val="bg1"/>
                </a:solidFill>
                <a:latin typeface="Arial" charset="0"/>
              </a:rPr>
              <a:t>”</a:t>
            </a:r>
            <a:r>
              <a:rPr lang="en-US" altLang="ja-JP" dirty="0">
                <a:solidFill>
                  <a:schemeClr val="bg1"/>
                </a:solidFill>
                <a:latin typeface="Arial" charset="0"/>
              </a:rPr>
              <a:t> </a:t>
            </a:r>
            <a:br>
              <a:rPr lang="en-US" altLang="ja-JP" dirty="0">
                <a:solidFill>
                  <a:schemeClr val="bg1"/>
                </a:solidFill>
                <a:latin typeface="Arial" charset="0"/>
              </a:rPr>
            </a:br>
            <a:r>
              <a:rPr lang="en-US" altLang="ja-JP" dirty="0">
                <a:solidFill>
                  <a:schemeClr val="bg1"/>
                </a:solidFill>
                <a:latin typeface="Arial" charset="0"/>
              </a:rPr>
              <a:t>(John 17:15)</a:t>
            </a:r>
            <a:endParaRPr lang="en-US" sz="13800" dirty="0">
              <a:solidFill>
                <a:schemeClr val="bg1"/>
              </a:solidFill>
              <a:latin typeface="Calibri"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ctrTitle"/>
          </p:nvPr>
        </p:nvSpPr>
        <p:spPr/>
        <p:txBody>
          <a:bodyPr/>
          <a:lstStyle/>
          <a:p>
            <a:r>
              <a:rPr lang="en-US">
                <a:latin typeface="Calibri" charset="0"/>
              </a:rPr>
              <a:t>Light dispels darkness!</a:t>
            </a:r>
          </a:p>
        </p:txBody>
      </p:sp>
      <p:pic>
        <p:nvPicPr>
          <p:cNvPr id="147458" name="Picture 1" descr="GoodandEvil-Pg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the-40-year-old-virgin-movie-poster-102029244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63" y="0"/>
            <a:ext cx="8955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79388" y="115888"/>
            <a:ext cx="6118225" cy="866775"/>
          </a:xfrm>
        </p:spPr>
        <p:txBody>
          <a:bodyPr/>
          <a:lstStyle/>
          <a:p>
            <a:r>
              <a:rPr lang="en-US">
                <a:solidFill>
                  <a:srgbClr val="FFFFFF"/>
                </a:solidFill>
                <a:latin typeface="Arial" charset="0"/>
              </a:rPr>
              <a:t>Mocking Virginity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a:t>SodaHead</a:t>
            </a:r>
            <a:endParaRPr lang="en-US" dirty="0"/>
          </a:p>
        </p:txBody>
      </p:sp>
      <p:pic>
        <p:nvPicPr>
          <p:cNvPr id="149506" name="Picture 3" descr="SodaHead Screen sho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114425"/>
            <a:ext cx="9144000" cy="5770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9507" name="Picture 2" descr="sodah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2268538" cy="219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5053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3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2"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0"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5054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0"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dirty="0">
                <a:solidFill>
                  <a:schemeClr val="bg1"/>
                </a:solidFill>
                <a:effectLst>
                  <a:outerShdw blurRad="50800" dist="38100" dir="2700000" algn="tl" rotWithShape="0">
                    <a:prstClr val="black">
                      <a:alpha val="40000"/>
                    </a:prstClr>
                  </a:outerShdw>
                </a:effectLst>
              </a:rPr>
              <a:t>III. Pray for </a:t>
            </a:r>
            <a:r>
              <a:rPr lang="en-US" sz="3200" b="1" dirty="0">
                <a:solidFill>
                  <a:srgbClr val="FFFF00"/>
                </a:solidFill>
                <a:effectLst>
                  <a:outerShdw blurRad="50800" dist="38100" dir="2700000" algn="tl" rotWithShape="0">
                    <a:prstClr val="black">
                      <a:alpha val="40000"/>
                    </a:prstClr>
                  </a:outerShdw>
                </a:effectLst>
              </a:rPr>
              <a:t>all believers </a:t>
            </a:r>
            <a:r>
              <a:rPr lang="en-US" sz="3200" b="1" dirty="0">
                <a:solidFill>
                  <a:schemeClr val="bg1"/>
                </a:solidFill>
                <a:effectLst>
                  <a:outerShdw blurRad="50800" dist="38100" dir="2700000" algn="tl" rotWithShape="0">
                    <a:prstClr val="black">
                      <a:alpha val="40000"/>
                    </a:prstClr>
                  </a:outerShdw>
                </a:effectLst>
              </a:rPr>
              <a:t>to be a </a:t>
            </a:r>
            <a:r>
              <a:rPr lang="en-US" sz="3200" b="1" dirty="0">
                <a:solidFill>
                  <a:srgbClr val="FFFF00"/>
                </a:solidFill>
                <a:effectLst>
                  <a:outerShdw blurRad="50800" dist="38100" dir="2700000" algn="tl" rotWithShape="0">
                    <a:prstClr val="black">
                      <a:alpha val="40000"/>
                    </a:prstClr>
                  </a:outerShdw>
                </a:effectLst>
              </a:rPr>
              <a:t>united witness</a:t>
            </a:r>
          </a:p>
          <a:p>
            <a:pPr>
              <a:defRPr/>
            </a:pPr>
            <a:r>
              <a:rPr lang="en-US" sz="3200" b="1" dirty="0">
                <a:solidFill>
                  <a:srgbClr val="FFFF00"/>
                </a:solidFill>
                <a:effectLst>
                  <a:outerShdw blurRad="50800" dist="38100" dir="2700000" algn="tl" rotWithShape="0">
                    <a:prstClr val="black">
                      <a:alpha val="40000"/>
                    </a:prstClr>
                  </a:outerShdw>
                </a:effectLst>
              </a:rPr>
              <a:t>    </a:t>
            </a:r>
            <a:r>
              <a:rPr lang="en-US" sz="3200" b="1" dirty="0">
                <a:solidFill>
                  <a:schemeClr val="bg1"/>
                </a:solidFill>
                <a:effectLst>
                  <a:outerShdw blurRad="50800" dist="38100" dir="2700000" algn="tl" rotWithShape="0">
                    <a:prstClr val="black">
                      <a:alpha val="40000"/>
                    </a:prstClr>
                  </a:outerShdw>
                </a:effectLst>
              </a:rPr>
              <a:t> to the world. </a:t>
            </a:r>
            <a:endParaRPr lang="en-US" sz="3200" dirty="0">
              <a:effectLst>
                <a:outerShdw blurRad="50800" dist="38100" dir="2700000" algn="tl" rotWithShape="0">
                  <a:prstClr val="black">
                    <a:alpha val="40000"/>
                  </a:prstClr>
                </a:outerShdw>
              </a:effectLst>
            </a:endParaRP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r>
              <a:rPr lang="en-US" sz="3200" b="1" dirty="0">
                <a:solidFill>
                  <a:schemeClr val="bg1"/>
                </a:solidFill>
                <a:effectLst>
                  <a:outerShdw blurRad="38100" dist="38100" dir="2700000" algn="tl">
                    <a:srgbClr val="000000"/>
                  </a:outerShdw>
                </a:effectLst>
              </a:rPr>
              <a:t>II. Pray for those you </a:t>
            </a:r>
            <a:r>
              <a:rPr lang="en-US" sz="3200" b="1" dirty="0">
                <a:solidFill>
                  <a:srgbClr val="FFFF00"/>
                </a:solidFill>
                <a:effectLst>
                  <a:outerShdw blurRad="38100" dist="38100" dir="2700000" algn="tl">
                    <a:srgbClr val="000000"/>
                  </a:outerShdw>
                </a:effectLst>
              </a:rPr>
              <a:t>influence</a:t>
            </a:r>
            <a:r>
              <a:rPr lang="en-US" sz="3200" b="1" dirty="0">
                <a:solidFill>
                  <a:schemeClr val="bg1"/>
                </a:solidFill>
                <a:effectLst>
                  <a:outerShdw blurRad="38100" dist="38100" dir="2700000" algn="tl">
                    <a:srgbClr val="000000"/>
                  </a:outerShdw>
                </a:effectLst>
              </a:rPr>
              <a:t> to be </a:t>
            </a:r>
            <a:r>
              <a:rPr lang="en-US" sz="3200" b="1" dirty="0">
                <a:solidFill>
                  <a:srgbClr val="FFFF00"/>
                </a:solidFill>
                <a:effectLst>
                  <a:outerShdw blurRad="38100" dist="38100" dir="2700000" algn="tl">
                    <a:srgbClr val="000000"/>
                  </a:outerShdw>
                </a:effectLst>
              </a:rPr>
              <a:t>protected</a:t>
            </a:r>
            <a:r>
              <a:rPr lang="en-US" sz="3200" b="1" dirty="0">
                <a:solidFill>
                  <a:schemeClr val="bg1"/>
                </a:solidFill>
                <a:effectLst>
                  <a:outerShdw blurRad="38100" dist="38100" dir="2700000" algn="tl">
                    <a:srgbClr val="000000"/>
                  </a:outerShdw>
                </a:effectLst>
              </a:rPr>
              <a:t> and </a:t>
            </a:r>
            <a:r>
              <a:rPr lang="en-US" sz="3200" b="1" dirty="0">
                <a:solidFill>
                  <a:srgbClr val="FFFF00"/>
                </a:solidFill>
                <a:effectLst>
                  <a:outerShdw blurRad="38100" dist="38100" dir="2700000" algn="tl">
                    <a:srgbClr val="000000"/>
                  </a:outerShdw>
                </a:effectLst>
              </a:rPr>
              <a:t>holy</a:t>
            </a:r>
            <a:r>
              <a:rPr lang="en-US" sz="3200" b="1" dirty="0">
                <a:solidFill>
                  <a:schemeClr val="bg1"/>
                </a:solidFill>
                <a:effectLst>
                  <a:outerShdw blurRad="38100" dist="38100" dir="2700000" algn="tl">
                    <a:srgbClr val="000000"/>
                  </a:outerShdw>
                </a:effectLst>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Unity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457200"/>
            <a:ext cx="9144000" cy="1219200"/>
          </a:xfrm>
          <a:solidFill>
            <a:schemeClr val="tx2"/>
          </a:solidFill>
          <a:effectLst>
            <a:outerShdw blurRad="63500" dist="107763" dir="8100000" algn="ctr" rotWithShape="0">
              <a:schemeClr val="tx2">
                <a:alpha val="74998"/>
              </a:schemeClr>
            </a:outerShdw>
          </a:effectLst>
        </p:spPr>
        <p:txBody>
          <a:bodyPr/>
          <a:lstStyle/>
          <a:p>
            <a:pPr eaLnBrk="1" hangingPunct="1">
              <a:defRPr/>
            </a:pPr>
            <a:r>
              <a:rPr lang="en-US" sz="3600" b="1" dirty="0">
                <a:solidFill>
                  <a:schemeClr val="bg1"/>
                </a:solidFill>
                <a:latin typeface="Arial" charset="0"/>
              </a:rPr>
              <a:t>III. Pray for </a:t>
            </a:r>
            <a:r>
              <a:rPr lang="en-US" sz="3600" b="1" dirty="0">
                <a:solidFill>
                  <a:srgbClr val="FFFF00"/>
                </a:solidFill>
                <a:latin typeface="Arial" charset="0"/>
              </a:rPr>
              <a:t>all believers </a:t>
            </a:r>
            <a:r>
              <a:rPr lang="en-US" sz="3600" b="1" dirty="0">
                <a:solidFill>
                  <a:schemeClr val="bg1"/>
                </a:solidFill>
                <a:latin typeface="Arial" charset="0"/>
              </a:rPr>
              <a:t>to be a </a:t>
            </a:r>
            <a:r>
              <a:rPr lang="en-US" sz="3600" b="1" dirty="0">
                <a:solidFill>
                  <a:srgbClr val="FFFF00"/>
                </a:solidFill>
                <a:latin typeface="Arial" charset="0"/>
              </a:rPr>
              <a:t>united witness</a:t>
            </a:r>
            <a:r>
              <a:rPr lang="en-US" sz="3600" b="1" dirty="0">
                <a:solidFill>
                  <a:schemeClr val="bg1"/>
                </a:solidFill>
                <a:latin typeface="Arial" charset="0"/>
              </a:rPr>
              <a:t> to the world (17:20-26). </a:t>
            </a:r>
            <a:endParaRPr lang="en-US" sz="3600" dirty="0">
              <a:solidFill>
                <a:schemeClr val="bg1"/>
              </a:solidFill>
              <a:latin typeface="Arial" charset="0"/>
            </a:endParaRPr>
          </a:p>
        </p:txBody>
      </p:sp>
      <p:sp>
        <p:nvSpPr>
          <p:cNvPr id="1470467" name="Rectangle 3"/>
          <p:cNvSpPr>
            <a:spLocks noGrp="1" noChangeArrowheads="1"/>
          </p:cNvSpPr>
          <p:nvPr>
            <p:ph type="subTitle" idx="1"/>
          </p:nvPr>
        </p:nvSpPr>
        <p:spPr>
          <a:xfrm>
            <a:off x="0" y="2057400"/>
            <a:ext cx="9144000" cy="4114800"/>
          </a:xfrm>
          <a:effectLst>
            <a:outerShdw blurRad="63500" dist="107763" dir="8100000" algn="ctr" rotWithShape="0">
              <a:schemeClr val="tx2">
                <a:alpha val="74998"/>
              </a:schemeClr>
            </a:outerShdw>
          </a:effectLst>
        </p:spPr>
        <p:txBody>
          <a:bodyPr/>
          <a:lstStyle/>
          <a:p>
            <a:pPr marL="812800" indent="-812800" algn="l" eaLnBrk="1" hangingPunct="1">
              <a:buFontTx/>
              <a:buAutoNum type="alphaUcPeriod"/>
              <a:defRPr/>
            </a:pPr>
            <a:r>
              <a:rPr lang="en-US" b="1" i="1">
                <a:solidFill>
                  <a:schemeClr val="bg1"/>
                </a:solidFill>
                <a:latin typeface="Arial" charset="0"/>
              </a:rPr>
              <a:t>Unity produces more believers who can fellowship with God (20-23).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0467">
                                            <p:txEl>
                                              <p:pRg st="0" end="0"/>
                                            </p:txEl>
                                          </p:spTgt>
                                        </p:tgtEl>
                                        <p:attrNameLst>
                                          <p:attrName>style.visibility</p:attrName>
                                        </p:attrNameLst>
                                      </p:cBhvr>
                                      <p:to>
                                        <p:strVal val="visible"/>
                                      </p:to>
                                    </p:set>
                                    <p:animEffect transition="in" filter="wipe(left)">
                                      <p:cBhvr>
                                        <p:cTn id="7" dur="500"/>
                                        <p:tgtEl>
                                          <p:spTgt spid="1470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6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prayer_hands fold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Title 1"/>
          <p:cNvSpPr>
            <a:spLocks noGrp="1"/>
          </p:cNvSpPr>
          <p:nvPr>
            <p:ph type="title"/>
          </p:nvPr>
        </p:nvSpPr>
        <p:spPr>
          <a:xfrm>
            <a:off x="26988" y="0"/>
            <a:ext cx="7858125" cy="2133600"/>
          </a:xfrm>
        </p:spPr>
        <p:txBody>
          <a:bodyPr/>
          <a:lstStyle/>
          <a:p>
            <a:pPr algn="l" eaLnBrk="1" hangingPunct="1"/>
            <a:r>
              <a:rPr lang="en-US">
                <a:latin typeface="Alan Den" charset="0"/>
                <a:ea typeface="ＭＳ Ｐゴシック" charset="0"/>
                <a:cs typeface="Alan Den" charset="0"/>
              </a:rPr>
              <a:t>What do you pray for?</a:t>
            </a:r>
          </a:p>
        </p:txBody>
      </p:sp>
      <p:sp>
        <p:nvSpPr>
          <p:cNvPr id="112643" name="TextBox 4"/>
          <p:cNvSpPr txBox="1">
            <a:spLocks noChangeArrowheads="1"/>
          </p:cNvSpPr>
          <p:nvPr/>
        </p:nvSpPr>
        <p:spPr bwMode="auto">
          <a:xfrm>
            <a:off x="2362200" y="1981200"/>
            <a:ext cx="381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53975" y="0"/>
            <a:ext cx="9350375" cy="7031038"/>
            <a:chOff x="-34" y="0"/>
            <a:chExt cx="5890" cy="4429"/>
          </a:xfrm>
        </p:grpSpPr>
        <p:sp>
          <p:nvSpPr>
            <p:cNvPr id="5123"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5124"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54626" name="Group 5"/>
          <p:cNvGrpSpPr>
            <a:grpSpLocks/>
          </p:cNvGrpSpPr>
          <p:nvPr/>
        </p:nvGrpSpPr>
        <p:grpSpPr bwMode="auto">
          <a:xfrm>
            <a:off x="1905000" y="1181100"/>
            <a:ext cx="5219700" cy="5219700"/>
            <a:chOff x="1200" y="696"/>
            <a:chExt cx="3288" cy="3288"/>
          </a:xfrm>
        </p:grpSpPr>
        <p:sp>
          <p:nvSpPr>
            <p:cNvPr id="5126"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p>
          </p:txBody>
        </p:sp>
        <p:sp>
          <p:nvSpPr>
            <p:cNvPr id="5127"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defRPr/>
              </a:pPr>
              <a:endParaRPr lang="en-US"/>
            </a:p>
          </p:txBody>
        </p:sp>
      </p:grpSp>
      <p:sp>
        <p:nvSpPr>
          <p:cNvPr id="5128"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660066"/>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5129" name="Text Box 9"/>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a:latin typeface="Times New Roman" charset="0"/>
            </a:endParaRPr>
          </a:p>
        </p:txBody>
      </p:sp>
      <p:sp>
        <p:nvSpPr>
          <p:cNvPr id="513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p>
        </p:txBody>
      </p:sp>
      <p:sp>
        <p:nvSpPr>
          <p:cNvPr id="513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p>
        </p:txBody>
      </p:sp>
      <p:sp>
        <p:nvSpPr>
          <p:cNvPr id="5132" name="AutoShape 12"/>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p>
        </p:txBody>
      </p:sp>
      <p:sp>
        <p:nvSpPr>
          <p:cNvPr id="5133" name="Rectangle 13"/>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p>
        </p:txBody>
      </p:sp>
      <p:sp>
        <p:nvSpPr>
          <p:cNvPr id="513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000" b="1" i="1">
                <a:solidFill>
                  <a:schemeClr val="bg1"/>
                </a:solidFill>
                <a:latin typeface="Times New Roman" charset="0"/>
              </a:rPr>
              <a:t>is</a:t>
            </a:r>
          </a:p>
        </p:txBody>
      </p:sp>
      <p:sp>
        <p:nvSpPr>
          <p:cNvPr id="513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p>
        </p:txBody>
      </p:sp>
      <p:sp>
        <p:nvSpPr>
          <p:cNvPr id="513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i="1">
                <a:solidFill>
                  <a:schemeClr val="bg1"/>
                </a:solidFill>
                <a:latin typeface="Times New Roman" charset="0"/>
              </a:rPr>
              <a:t>is</a:t>
            </a:r>
          </a:p>
        </p:txBody>
      </p:sp>
      <p:sp>
        <p:nvSpPr>
          <p:cNvPr id="513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i="1">
                <a:solidFill>
                  <a:schemeClr val="bg1"/>
                </a:solidFill>
                <a:latin typeface="Times New Roman" charset="0"/>
              </a:rPr>
              <a:t>is</a:t>
            </a:r>
          </a:p>
        </p:txBody>
      </p:sp>
      <p:sp>
        <p:nvSpPr>
          <p:cNvPr id="513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i="1">
                <a:solidFill>
                  <a:schemeClr val="bg1"/>
                </a:solidFill>
                <a:latin typeface="Times New Roman" charset="0"/>
              </a:rPr>
              <a:t>Son</a:t>
            </a:r>
          </a:p>
        </p:txBody>
      </p:sp>
      <p:sp>
        <p:nvSpPr>
          <p:cNvPr id="513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p>
        </p:txBody>
      </p:sp>
      <p:grpSp>
        <p:nvGrpSpPr>
          <p:cNvPr id="5140" name="Group 20"/>
          <p:cNvGrpSpPr>
            <a:grpSpLocks/>
          </p:cNvGrpSpPr>
          <p:nvPr/>
        </p:nvGrpSpPr>
        <p:grpSpPr bwMode="auto">
          <a:xfrm>
            <a:off x="3629025" y="2862263"/>
            <a:ext cx="1981200" cy="1752600"/>
            <a:chOff x="2286" y="1803"/>
            <a:chExt cx="1248" cy="1104"/>
          </a:xfrm>
        </p:grpSpPr>
        <p:sp>
          <p:nvSpPr>
            <p:cNvPr id="51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p>
          </p:txBody>
        </p:sp>
        <p:sp>
          <p:nvSpPr>
            <p:cNvPr id="514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000" b="1" i="1">
                  <a:solidFill>
                    <a:schemeClr val="bg1"/>
                  </a:solidFill>
                  <a:latin typeface="Times New Roman" charset="0"/>
                </a:rPr>
                <a:t>GOD</a:t>
              </a:r>
            </a:p>
          </p:txBody>
        </p:sp>
      </p:grpSp>
      <p:sp>
        <p:nvSpPr>
          <p:cNvPr id="514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000" b="1" i="1">
                <a:solidFill>
                  <a:schemeClr val="bg1"/>
                </a:solidFill>
                <a:latin typeface="Times New Roman" charset="0"/>
              </a:rPr>
              <a:t>Father</a:t>
            </a:r>
          </a:p>
        </p:txBody>
      </p:sp>
      <p:sp>
        <p:nvSpPr>
          <p:cNvPr id="5144"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i="1">
                <a:solidFill>
                  <a:schemeClr val="bg1"/>
                </a:solidFill>
                <a:latin typeface="Times New Roman" charset="0"/>
              </a:rPr>
              <a:t>Spirit</a:t>
            </a:r>
          </a:p>
        </p:txBody>
      </p:sp>
      <p:sp>
        <p:nvSpPr>
          <p:cNvPr id="5145"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6"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7"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algn="ctr"/>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514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latin typeface="Times New Roman" charset="0"/>
              </a:rPr>
              <a:t>H. Wayne House, </a:t>
            </a:r>
            <a:r>
              <a:rPr lang="en-US" sz="1400" b="1" i="1">
                <a:solidFill>
                  <a:schemeClr val="bg1"/>
                </a:solidFill>
                <a:latin typeface="Times New Roman" charset="0"/>
              </a:rPr>
              <a:t>Charts of Christian Theology and Doctrine</a:t>
            </a:r>
            <a:r>
              <a:rPr lang="en-US" sz="1400" b="1">
                <a:solidFill>
                  <a:schemeClr val="bg1"/>
                </a:solidFill>
                <a:latin typeface="Times New Roman" charset="0"/>
              </a:rPr>
              <a:t>, p. 45</a:t>
            </a:r>
          </a:p>
        </p:txBody>
      </p:sp>
      <p:sp>
        <p:nvSpPr>
          <p:cNvPr id="2" name="Title 1"/>
          <p:cNvSpPr>
            <a:spLocks noGrp="1"/>
          </p:cNvSpPr>
          <p:nvPr>
            <p:ph type="title" idx="4294967295"/>
          </p:nvPr>
        </p:nvSpPr>
        <p:spPr>
          <a:xfrm>
            <a:off x="-107950" y="0"/>
            <a:ext cx="9432925" cy="1052513"/>
          </a:xfrm>
          <a:effectLst>
            <a:outerShdw blurRad="50800" dist="38100" dir="2700000">
              <a:srgbClr val="000000">
                <a:alpha val="43000"/>
              </a:srgbClr>
            </a:outerShdw>
          </a:effectLst>
        </p:spPr>
        <p:txBody>
          <a:bodyPr/>
          <a:lstStyle/>
          <a:p>
            <a:pPr>
              <a:defRPr/>
            </a:pPr>
            <a:r>
              <a:rPr lang="en-US" dirty="0">
                <a:solidFill>
                  <a:srgbClr val="FFFFFF"/>
                </a:solidFill>
              </a:rPr>
              <a:t>The Trinity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1500"/>
                                  </p:stCondLst>
                                  <p:childTnLst>
                                    <p:set>
                                      <p:cBhvr>
                                        <p:cTn id="6" dur="1" fill="hold">
                                          <p:stCondLst>
                                            <p:cond delay="0"/>
                                          </p:stCondLst>
                                        </p:cTn>
                                        <p:tgtEl>
                                          <p:spTgt spid="5140"/>
                                        </p:tgtEl>
                                        <p:attrNameLst>
                                          <p:attrName>style.visibility</p:attrName>
                                        </p:attrNameLst>
                                      </p:cBhvr>
                                      <p:to>
                                        <p:strVal val="visible"/>
                                      </p:to>
                                    </p:set>
                                    <p:anim calcmode="lin" valueType="num">
                                      <p:cBhvr>
                                        <p:cTn id="7" dur="500" fill="hold"/>
                                        <p:tgtEl>
                                          <p:spTgt spid="5140"/>
                                        </p:tgtEl>
                                        <p:attrNameLst>
                                          <p:attrName>ppt_w</p:attrName>
                                        </p:attrNameLst>
                                      </p:cBhvr>
                                      <p:tavLst>
                                        <p:tav tm="0">
                                          <p:val>
                                            <p:fltVal val="0"/>
                                          </p:val>
                                        </p:tav>
                                        <p:tav tm="100000">
                                          <p:val>
                                            <p:strVal val="#ppt_w"/>
                                          </p:val>
                                        </p:tav>
                                      </p:tavLst>
                                    </p:anim>
                                    <p:anim calcmode="lin" valueType="num">
                                      <p:cBhvr>
                                        <p:cTn id="8" dur="500" fill="hold"/>
                                        <p:tgtEl>
                                          <p:spTgt spid="5140"/>
                                        </p:tgtEl>
                                        <p:attrNameLst>
                                          <p:attrName>ppt_h</p:attrName>
                                        </p:attrNameLst>
                                      </p:cBhvr>
                                      <p:tavLst>
                                        <p:tav tm="0">
                                          <p:val>
                                            <p:fltVal val="0"/>
                                          </p:val>
                                        </p:tav>
                                        <p:tav tm="100000">
                                          <p:val>
                                            <p:strVal val="#ppt_h"/>
                                          </p:val>
                                        </p:tav>
                                      </p:tavLst>
                                    </p:anim>
                                    <p:animEffect transition="in" filter="fade">
                                      <p:cBhvr>
                                        <p:cTn id="9" dur="500"/>
                                        <p:tgtEl>
                                          <p:spTgt spid="5140"/>
                                        </p:tgtEl>
                                      </p:cBhvr>
                                    </p:animEffect>
                                  </p:childTnLst>
                                </p:cTn>
                              </p:par>
                            </p:childTnLst>
                          </p:cTn>
                        </p:par>
                        <p:par>
                          <p:cTn id="10" fill="hold" nodeType="afterGroup">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5143"/>
                                        </p:tgtEl>
                                        <p:attrNameLst>
                                          <p:attrName>style.visibility</p:attrName>
                                        </p:attrNameLst>
                                      </p:cBhvr>
                                      <p:to>
                                        <p:strVal val="visible"/>
                                      </p:to>
                                    </p:set>
                                    <p:animEffect transition="in" filter="fade">
                                      <p:cBhvr>
                                        <p:cTn id="13" dur="2000"/>
                                        <p:tgtEl>
                                          <p:spTgt spid="5143"/>
                                        </p:tgtEl>
                                      </p:cBhvr>
                                    </p:animEffect>
                                  </p:childTnLst>
                                </p:cTn>
                              </p:par>
                            </p:childTnLst>
                          </p:cTn>
                        </p:par>
                        <p:par>
                          <p:cTn id="14" fill="hold" nodeType="afterGroup">
                            <p:stCondLst>
                              <p:cond delay="4000"/>
                            </p:stCondLst>
                            <p:childTnLst>
                              <p:par>
                                <p:cTn id="15" presetID="10" presetClass="entr" presetSubtype="0" fill="hold" grpId="0" nodeType="afterEffect">
                                  <p:stCondLst>
                                    <p:cond delay="0"/>
                                  </p:stCondLst>
                                  <p:childTnLst>
                                    <p:set>
                                      <p:cBhvr>
                                        <p:cTn id="16" dur="1" fill="hold">
                                          <p:stCondLst>
                                            <p:cond delay="0"/>
                                          </p:stCondLst>
                                        </p:cTn>
                                        <p:tgtEl>
                                          <p:spTgt spid="5139"/>
                                        </p:tgtEl>
                                        <p:attrNameLst>
                                          <p:attrName>style.visibility</p:attrName>
                                        </p:attrNameLst>
                                      </p:cBhvr>
                                      <p:to>
                                        <p:strVal val="visible"/>
                                      </p:to>
                                    </p:set>
                                    <p:animEffect transition="in" filter="fade">
                                      <p:cBhvr>
                                        <p:cTn id="17" dur="2000"/>
                                        <p:tgtEl>
                                          <p:spTgt spid="5139"/>
                                        </p:tgtEl>
                                      </p:cBhvr>
                                    </p:animEffect>
                                  </p:childTnLst>
                                </p:cTn>
                              </p:par>
                            </p:childTnLst>
                          </p:cTn>
                        </p:par>
                        <p:par>
                          <p:cTn id="18" fill="hold" nodeType="afterGroup">
                            <p:stCondLst>
                              <p:cond delay="6000"/>
                            </p:stCondLst>
                            <p:childTnLst>
                              <p:par>
                                <p:cTn id="19" presetID="10" presetClass="entr" presetSubtype="0" fill="hold" grpId="0" nodeType="afterEffect">
                                  <p:stCondLst>
                                    <p:cond delay="0"/>
                                  </p:stCondLst>
                                  <p:childTnLst>
                                    <p:set>
                                      <p:cBhvr>
                                        <p:cTn id="20" dur="1" fill="hold">
                                          <p:stCondLst>
                                            <p:cond delay="0"/>
                                          </p:stCondLst>
                                        </p:cTn>
                                        <p:tgtEl>
                                          <p:spTgt spid="5134"/>
                                        </p:tgtEl>
                                        <p:attrNameLst>
                                          <p:attrName>style.visibility</p:attrName>
                                        </p:attrNameLst>
                                      </p:cBhvr>
                                      <p:to>
                                        <p:strVal val="visible"/>
                                      </p:to>
                                    </p:set>
                                    <p:animEffect transition="in" filter="fade">
                                      <p:cBhvr>
                                        <p:cTn id="21" dur="2000"/>
                                        <p:tgtEl>
                                          <p:spTgt spid="513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133"/>
                                        </p:tgtEl>
                                        <p:attrNameLst>
                                          <p:attrName>style.visibility</p:attrName>
                                        </p:attrNameLst>
                                      </p:cBhvr>
                                      <p:to>
                                        <p:strVal val="visible"/>
                                      </p:to>
                                    </p:set>
                                    <p:animEffect transition="in" filter="wipe(up)">
                                      <p:cBhvr>
                                        <p:cTn id="24" dur="500"/>
                                        <p:tgtEl>
                                          <p:spTgt spid="5133"/>
                                        </p:tgtEl>
                                      </p:cBhvr>
                                    </p:animEffect>
                                  </p:childTnLst>
                                </p:cTn>
                              </p:par>
                            </p:childTnLst>
                          </p:cTn>
                        </p:par>
                        <p:par>
                          <p:cTn id="25" fill="hold" nodeType="afterGroup">
                            <p:stCondLst>
                              <p:cond delay="8000"/>
                            </p:stCondLst>
                            <p:childTnLst>
                              <p:par>
                                <p:cTn id="26" presetID="10" presetClass="entr" presetSubtype="0" fill="hold" grpId="0" nodeType="afterEffect">
                                  <p:stCondLst>
                                    <p:cond delay="0"/>
                                  </p:stCondLst>
                                  <p:childTnLst>
                                    <p:set>
                                      <p:cBhvr>
                                        <p:cTn id="27" dur="1" fill="hold">
                                          <p:stCondLst>
                                            <p:cond delay="0"/>
                                          </p:stCondLst>
                                        </p:cTn>
                                        <p:tgtEl>
                                          <p:spTgt spid="5138"/>
                                        </p:tgtEl>
                                        <p:attrNameLst>
                                          <p:attrName>style.visibility</p:attrName>
                                        </p:attrNameLst>
                                      </p:cBhvr>
                                      <p:to>
                                        <p:strVal val="visible"/>
                                      </p:to>
                                    </p:set>
                                    <p:animEffect transition="in" filter="fade">
                                      <p:cBhvr>
                                        <p:cTn id="28" dur="2000"/>
                                        <p:tgtEl>
                                          <p:spTgt spid="5138"/>
                                        </p:tgtEl>
                                      </p:cBhvr>
                                    </p:animEffect>
                                  </p:childTnLst>
                                </p:cTn>
                              </p:par>
                            </p:childTnLst>
                          </p:cTn>
                        </p:par>
                        <p:par>
                          <p:cTn id="29" fill="hold" nodeType="afterGroup">
                            <p:stCondLst>
                              <p:cond delay="10000"/>
                            </p:stCondLst>
                            <p:childTnLst>
                              <p:par>
                                <p:cTn id="30" presetID="10" presetClass="entr" presetSubtype="0" fill="hold" grpId="0" nodeType="afterEffect">
                                  <p:stCondLst>
                                    <p:cond delay="0"/>
                                  </p:stCondLst>
                                  <p:childTnLst>
                                    <p:set>
                                      <p:cBhvr>
                                        <p:cTn id="31" dur="1" fill="hold">
                                          <p:stCondLst>
                                            <p:cond delay="0"/>
                                          </p:stCondLst>
                                        </p:cTn>
                                        <p:tgtEl>
                                          <p:spTgt spid="5135"/>
                                        </p:tgtEl>
                                        <p:attrNameLst>
                                          <p:attrName>style.visibility</p:attrName>
                                        </p:attrNameLst>
                                      </p:cBhvr>
                                      <p:to>
                                        <p:strVal val="visible"/>
                                      </p:to>
                                    </p:set>
                                    <p:animEffect transition="in" filter="fade">
                                      <p:cBhvr>
                                        <p:cTn id="32" dur="2000"/>
                                        <p:tgtEl>
                                          <p:spTgt spid="5135"/>
                                        </p:tgtEl>
                                      </p:cBhvr>
                                    </p:animEffect>
                                  </p:childTnLst>
                                </p:cTn>
                              </p:par>
                            </p:childTnLst>
                          </p:cTn>
                        </p:par>
                        <p:par>
                          <p:cTn id="33" fill="hold" nodeType="afterGroup">
                            <p:stCondLst>
                              <p:cond delay="12000"/>
                            </p:stCondLst>
                            <p:childTnLst>
                              <p:par>
                                <p:cTn id="34" presetID="10" presetClass="entr" presetSubtype="0" fill="hold" grpId="0" nodeType="afterEffect">
                                  <p:stCondLst>
                                    <p:cond delay="0"/>
                                  </p:stCondLst>
                                  <p:childTnLst>
                                    <p:set>
                                      <p:cBhvr>
                                        <p:cTn id="35" dur="1" fill="hold">
                                          <p:stCondLst>
                                            <p:cond delay="0"/>
                                          </p:stCondLst>
                                        </p:cTn>
                                        <p:tgtEl>
                                          <p:spTgt spid="5137"/>
                                        </p:tgtEl>
                                        <p:attrNameLst>
                                          <p:attrName>style.visibility</p:attrName>
                                        </p:attrNameLst>
                                      </p:cBhvr>
                                      <p:to>
                                        <p:strVal val="visible"/>
                                      </p:to>
                                    </p:set>
                                    <p:animEffect transition="in" filter="fade">
                                      <p:cBhvr>
                                        <p:cTn id="36" dur="2000"/>
                                        <p:tgtEl>
                                          <p:spTgt spid="513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131"/>
                                        </p:tgtEl>
                                        <p:attrNameLst>
                                          <p:attrName>style.visibility</p:attrName>
                                        </p:attrNameLst>
                                      </p:cBhvr>
                                      <p:to>
                                        <p:strVal val="visible"/>
                                      </p:to>
                                    </p:set>
                                    <p:animEffect transition="in" filter="wipe(left)">
                                      <p:cBhvr>
                                        <p:cTn id="39" dur="500"/>
                                        <p:tgtEl>
                                          <p:spTgt spid="5131"/>
                                        </p:tgtEl>
                                      </p:cBhvr>
                                    </p:animEffect>
                                  </p:childTnLst>
                                </p:cTn>
                              </p:par>
                            </p:childTnLst>
                          </p:cTn>
                        </p:par>
                        <p:par>
                          <p:cTn id="40" fill="hold" nodeType="afterGroup">
                            <p:stCondLst>
                              <p:cond delay="14000"/>
                            </p:stCondLst>
                            <p:childTnLst>
                              <p:par>
                                <p:cTn id="41" presetID="10" presetClass="entr" presetSubtype="0" fill="hold" grpId="0" nodeType="afterEffect">
                                  <p:stCondLst>
                                    <p:cond delay="0"/>
                                  </p:stCondLst>
                                  <p:childTnLst>
                                    <p:set>
                                      <p:cBhvr>
                                        <p:cTn id="42" dur="1" fill="hold">
                                          <p:stCondLst>
                                            <p:cond delay="0"/>
                                          </p:stCondLst>
                                        </p:cTn>
                                        <p:tgtEl>
                                          <p:spTgt spid="5144"/>
                                        </p:tgtEl>
                                        <p:attrNameLst>
                                          <p:attrName>style.visibility</p:attrName>
                                        </p:attrNameLst>
                                      </p:cBhvr>
                                      <p:to>
                                        <p:strVal val="visible"/>
                                      </p:to>
                                    </p:set>
                                    <p:animEffect transition="in" filter="fade">
                                      <p:cBhvr>
                                        <p:cTn id="43" dur="2000"/>
                                        <p:tgtEl>
                                          <p:spTgt spid="5144"/>
                                        </p:tgtEl>
                                      </p:cBhvr>
                                    </p:animEffect>
                                  </p:childTnLst>
                                </p:cTn>
                              </p:par>
                            </p:childTnLst>
                          </p:cTn>
                        </p:par>
                        <p:par>
                          <p:cTn id="44" fill="hold" nodeType="afterGroup">
                            <p:stCondLst>
                              <p:cond delay="16000"/>
                            </p:stCondLst>
                            <p:childTnLst>
                              <p:par>
                                <p:cTn id="45" presetID="10" presetClass="entr" presetSubtype="0" fill="hold" grpId="0" nodeType="afterEffect">
                                  <p:stCondLst>
                                    <p:cond delay="0"/>
                                  </p:stCondLst>
                                  <p:childTnLst>
                                    <p:set>
                                      <p:cBhvr>
                                        <p:cTn id="46" dur="1" fill="hold">
                                          <p:stCondLst>
                                            <p:cond delay="0"/>
                                          </p:stCondLst>
                                        </p:cTn>
                                        <p:tgtEl>
                                          <p:spTgt spid="5132"/>
                                        </p:tgtEl>
                                        <p:attrNameLst>
                                          <p:attrName>style.visibility</p:attrName>
                                        </p:attrNameLst>
                                      </p:cBhvr>
                                      <p:to>
                                        <p:strVal val="visible"/>
                                      </p:to>
                                    </p:set>
                                    <p:animEffect transition="in" filter="fade">
                                      <p:cBhvr>
                                        <p:cTn id="47" dur="2000"/>
                                        <p:tgtEl>
                                          <p:spTgt spid="5132"/>
                                        </p:tgtEl>
                                      </p:cBhvr>
                                    </p:animEffect>
                                  </p:childTnLst>
                                </p:cTn>
                              </p:par>
                            </p:childTnLst>
                          </p:cTn>
                        </p:par>
                        <p:par>
                          <p:cTn id="48" fill="hold" nodeType="afterGroup">
                            <p:stCondLst>
                              <p:cond delay="18000"/>
                            </p:stCondLst>
                            <p:childTnLst>
                              <p:par>
                                <p:cTn id="49" presetID="10" presetClass="entr" presetSubtype="0" fill="hold" grpId="0" nodeType="afterEffect">
                                  <p:stCondLst>
                                    <p:cond delay="0"/>
                                  </p:stCondLst>
                                  <p:childTnLst>
                                    <p:set>
                                      <p:cBhvr>
                                        <p:cTn id="50" dur="1" fill="hold">
                                          <p:stCondLst>
                                            <p:cond delay="0"/>
                                          </p:stCondLst>
                                        </p:cTn>
                                        <p:tgtEl>
                                          <p:spTgt spid="5136"/>
                                        </p:tgtEl>
                                        <p:attrNameLst>
                                          <p:attrName>style.visibility</p:attrName>
                                        </p:attrNameLst>
                                      </p:cBhvr>
                                      <p:to>
                                        <p:strVal val="visible"/>
                                      </p:to>
                                    </p:set>
                                    <p:animEffect transition="in" filter="fade">
                                      <p:cBhvr>
                                        <p:cTn id="51" dur="2000"/>
                                        <p:tgtEl>
                                          <p:spTgt spid="5136"/>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5130"/>
                                        </p:tgtEl>
                                        <p:attrNameLst>
                                          <p:attrName>style.visibility</p:attrName>
                                        </p:attrNameLst>
                                      </p:cBhvr>
                                      <p:to>
                                        <p:strVal val="visible"/>
                                      </p:to>
                                    </p:set>
                                    <p:animEffect transition="in" filter="wipe(right)">
                                      <p:cBhvr>
                                        <p:cTn id="54" dur="500"/>
                                        <p:tgtEl>
                                          <p:spTgt spid="5130"/>
                                        </p:tgtEl>
                                      </p:cBhvr>
                                    </p:animEffect>
                                  </p:childTnLst>
                                </p:cTn>
                              </p:par>
                            </p:childTnLst>
                          </p:cTn>
                        </p:par>
                        <p:par>
                          <p:cTn id="55" fill="hold" nodeType="afterGroup">
                            <p:stCondLst>
                              <p:cond delay="20000"/>
                            </p:stCondLst>
                            <p:childTnLst>
                              <p:par>
                                <p:cTn id="56" presetID="10" presetClass="entr" presetSubtype="0" fill="hold" grpId="0" nodeType="afterEffect">
                                  <p:stCondLst>
                                    <p:cond delay="0"/>
                                  </p:stCondLst>
                                  <p:childTnLst>
                                    <p:set>
                                      <p:cBhvr>
                                        <p:cTn id="57" dur="1" fill="hold">
                                          <p:stCondLst>
                                            <p:cond delay="0"/>
                                          </p:stCondLst>
                                        </p:cTn>
                                        <p:tgtEl>
                                          <p:spTgt spid="5145"/>
                                        </p:tgtEl>
                                        <p:attrNameLst>
                                          <p:attrName>style.visibility</p:attrName>
                                        </p:attrNameLst>
                                      </p:cBhvr>
                                      <p:to>
                                        <p:strVal val="visible"/>
                                      </p:to>
                                    </p:set>
                                    <p:animEffect transition="in" filter="fade">
                                      <p:cBhvr>
                                        <p:cTn id="58" dur="2000"/>
                                        <p:tgtEl>
                                          <p:spTgt spid="5145"/>
                                        </p:tgtEl>
                                      </p:cBhvr>
                                    </p:animEffect>
                                  </p:childTnLst>
                                </p:cTn>
                              </p:par>
                            </p:childTnLst>
                          </p:cTn>
                        </p:par>
                        <p:par>
                          <p:cTn id="59" fill="hold" nodeType="afterGroup">
                            <p:stCondLst>
                              <p:cond delay="22000"/>
                            </p:stCondLst>
                            <p:childTnLst>
                              <p:par>
                                <p:cTn id="60" presetID="10" presetClass="entr" presetSubtype="0" fill="hold" grpId="0" nodeType="afterEffect">
                                  <p:stCondLst>
                                    <p:cond delay="2500"/>
                                  </p:stCondLst>
                                  <p:childTnLst>
                                    <p:set>
                                      <p:cBhvr>
                                        <p:cTn id="61" dur="1" fill="hold">
                                          <p:stCondLst>
                                            <p:cond delay="0"/>
                                          </p:stCondLst>
                                        </p:cTn>
                                        <p:tgtEl>
                                          <p:spTgt spid="5147"/>
                                        </p:tgtEl>
                                        <p:attrNameLst>
                                          <p:attrName>style.visibility</p:attrName>
                                        </p:attrNameLst>
                                      </p:cBhvr>
                                      <p:to>
                                        <p:strVal val="visible"/>
                                      </p:to>
                                    </p:set>
                                    <p:animEffect transition="in" filter="fade">
                                      <p:cBhvr>
                                        <p:cTn id="62" dur="2000"/>
                                        <p:tgtEl>
                                          <p:spTgt spid="5147"/>
                                        </p:tgtEl>
                                      </p:cBhvr>
                                    </p:animEffect>
                                  </p:childTnLst>
                                </p:cTn>
                              </p:par>
                            </p:childTnLst>
                          </p:cTn>
                        </p:par>
                        <p:par>
                          <p:cTn id="63" fill="hold" nodeType="afterGroup">
                            <p:stCondLst>
                              <p:cond delay="26500"/>
                            </p:stCondLst>
                            <p:childTnLst>
                              <p:par>
                                <p:cTn id="64" presetID="10" presetClass="entr" presetSubtype="0" fill="hold" grpId="0" nodeType="afterEffect">
                                  <p:stCondLst>
                                    <p:cond delay="2500"/>
                                  </p:stCondLst>
                                  <p:childTnLst>
                                    <p:set>
                                      <p:cBhvr>
                                        <p:cTn id="65" dur="1" fill="hold">
                                          <p:stCondLst>
                                            <p:cond delay="0"/>
                                          </p:stCondLst>
                                        </p:cTn>
                                        <p:tgtEl>
                                          <p:spTgt spid="5146"/>
                                        </p:tgtEl>
                                        <p:attrNameLst>
                                          <p:attrName>style.visibility</p:attrName>
                                        </p:attrNameLst>
                                      </p:cBhvr>
                                      <p:to>
                                        <p:strVal val="visible"/>
                                      </p:to>
                                    </p:set>
                                    <p:animEffect transition="in" filter="fade">
                                      <p:cBhvr>
                                        <p:cTn id="66" dur="2000"/>
                                        <p:tgtEl>
                                          <p:spTgt spid="5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animBg="1"/>
      <p:bldP spid="5131" grpId="0" animBg="1"/>
      <p:bldP spid="5132" grpId="0" animBg="1"/>
      <p:bldP spid="5133" grpId="0" animBg="1"/>
      <p:bldP spid="5134" grpId="0"/>
      <p:bldP spid="5135" grpId="0" animBg="1"/>
      <p:bldP spid="5136" grpId="0"/>
      <p:bldP spid="5137" grpId="0"/>
      <p:bldP spid="5138" grpId="0"/>
      <p:bldP spid="5139" grpId="0" animBg="1"/>
      <p:bldP spid="5143" grpId="0"/>
      <p:bldP spid="5144" grpId="0"/>
      <p:bldP spid="5145" grpId="0" animBg="1"/>
      <p:bldP spid="5146" grpId="0" animBg="1"/>
      <p:bldP spid="51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6674" name="Picture 2" descr="Afric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71600" y="609600"/>
            <a:ext cx="140493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3" descr="motto"/>
          <p:cNvPicPr>
            <a:picLocks noGrp="1" noChangeAspect="1" noChangeArrowheads="1"/>
          </p:cNvPicPr>
          <p:nvPr>
            <p:ph type="ctrTitle"/>
          </p:nvPr>
        </p:nvPicPr>
        <p:blipFill>
          <a:blip r:embed="rId5">
            <a:extLst>
              <a:ext uri="{28A0092B-C50C-407E-A947-70E740481C1C}">
                <a14:useLocalDpi xmlns:a14="http://schemas.microsoft.com/office/drawing/2010/main"/>
              </a:ext>
            </a:extLst>
          </a:blip>
          <a:srcRect/>
          <a:stretch>
            <a:fillRect/>
          </a:stretch>
        </p:blipFill>
        <p:spPr>
          <a:xfrm>
            <a:off x="762000" y="6096000"/>
            <a:ext cx="2362200" cy="436563"/>
          </a:xfrm>
        </p:spPr>
      </p:pic>
      <p:sp>
        <p:nvSpPr>
          <p:cNvPr id="1733636" name="Rectangle 4"/>
          <p:cNvSpPr>
            <a:spLocks noGrp="1" noChangeArrowheads="1"/>
          </p:cNvSpPr>
          <p:nvPr>
            <p:ph type="ctrTitle"/>
          </p:nvPr>
        </p:nvSpPr>
        <p:spPr>
          <a:xfrm>
            <a:off x="179388" y="2781300"/>
            <a:ext cx="8713787" cy="4103688"/>
          </a:xfrm>
          <a:solidFill>
            <a:srgbClr val="000090"/>
          </a:solidFill>
          <a:effectLst>
            <a:outerShdw blurRad="63500" dist="35921" dir="2700000" algn="ctr" rotWithShape="0">
              <a:schemeClr val="tx2">
                <a:alpha val="74998"/>
              </a:schemeClr>
            </a:outerShdw>
          </a:effectLst>
        </p:spPr>
        <p:txBody>
          <a:bodyPr/>
          <a:lstStyle/>
          <a:p>
            <a:pPr>
              <a:defRPr/>
            </a:pPr>
            <a:r>
              <a:rPr lang="en-US" sz="3200" baseline="30000" dirty="0">
                <a:solidFill>
                  <a:srgbClr val="FFFFFF"/>
                </a:solidFill>
              </a:rPr>
              <a:t>21</a:t>
            </a:r>
            <a:r>
              <a:rPr lang="en-US" sz="3200" dirty="0">
                <a:solidFill>
                  <a:srgbClr val="FFFFFF"/>
                </a:solidFill>
              </a:rPr>
              <a:t>And may they be in us </a:t>
            </a:r>
            <a:r>
              <a:rPr lang="en-US" sz="3200" dirty="0">
                <a:solidFill>
                  <a:srgbClr val="FFFF00"/>
                </a:solidFill>
              </a:rPr>
              <a:t>so that the world will believe </a:t>
            </a:r>
            <a:r>
              <a:rPr lang="en-US" sz="3200" dirty="0">
                <a:solidFill>
                  <a:srgbClr val="FFFFFF"/>
                </a:solidFill>
              </a:rPr>
              <a:t>you sent me. </a:t>
            </a:r>
            <a:r>
              <a:rPr lang="en-US" sz="3200" baseline="30000" dirty="0">
                <a:solidFill>
                  <a:srgbClr val="FFFFFF"/>
                </a:solidFill>
              </a:rPr>
              <a:t>22</a:t>
            </a:r>
            <a:r>
              <a:rPr lang="en-US" sz="3200" dirty="0">
                <a:solidFill>
                  <a:srgbClr val="FFFFFF"/>
                </a:solidFill>
              </a:rPr>
              <a:t>“I have given them the glory you gave me, so they may be one as we are one. </a:t>
            </a:r>
            <a:r>
              <a:rPr lang="en-US" sz="3200" baseline="30000" dirty="0">
                <a:solidFill>
                  <a:srgbClr val="FFFFFF"/>
                </a:solidFill>
              </a:rPr>
              <a:t>23</a:t>
            </a:r>
            <a:r>
              <a:rPr lang="en-US" sz="3200" dirty="0">
                <a:solidFill>
                  <a:srgbClr val="FFFFFF"/>
                </a:solidFill>
              </a:rPr>
              <a:t>I am in them and you are in me. May they experience such perfect unity </a:t>
            </a:r>
            <a:r>
              <a:rPr lang="en-US" sz="3200" dirty="0">
                <a:solidFill>
                  <a:srgbClr val="FFFF00"/>
                </a:solidFill>
              </a:rPr>
              <a:t>that the world will know </a:t>
            </a:r>
            <a:r>
              <a:rPr lang="en-US" sz="3200" dirty="0">
                <a:solidFill>
                  <a:srgbClr val="FFFFFF"/>
                </a:solidFill>
              </a:rPr>
              <a:t>that you sent me and that you love them as much as you love me” (21c-23).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33636"/>
                                        </p:tgtEl>
                                        <p:attrNameLst>
                                          <p:attrName>style.visibility</p:attrName>
                                        </p:attrNameLst>
                                      </p:cBhvr>
                                      <p:to>
                                        <p:strVal val="visible"/>
                                      </p:to>
                                    </p:set>
                                    <p:animEffect transition="in" filter="fade">
                                      <p:cBhvr>
                                        <p:cTn id="7" dur="1000"/>
                                        <p:tgtEl>
                                          <p:spTgt spid="1733636"/>
                                        </p:tgtEl>
                                      </p:cBhvr>
                                    </p:animEffect>
                                    <p:anim calcmode="lin" valueType="num">
                                      <p:cBhvr>
                                        <p:cTn id="8" dur="1000" fill="hold"/>
                                        <p:tgtEl>
                                          <p:spTgt spid="1733636"/>
                                        </p:tgtEl>
                                        <p:attrNameLst>
                                          <p:attrName>ppt_x</p:attrName>
                                        </p:attrNameLst>
                                      </p:cBhvr>
                                      <p:tavLst>
                                        <p:tav tm="0">
                                          <p:val>
                                            <p:strVal val="#ppt_x"/>
                                          </p:val>
                                        </p:tav>
                                        <p:tav tm="100000">
                                          <p:val>
                                            <p:strVal val="#ppt_x"/>
                                          </p:val>
                                        </p:tav>
                                      </p:tavLst>
                                    </p:anim>
                                    <p:anim calcmode="lin" valueType="num">
                                      <p:cBhvr>
                                        <p:cTn id="9" dur="900" decel="100000" fill="hold"/>
                                        <p:tgtEl>
                                          <p:spTgt spid="17336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336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idx="4294967295"/>
          </p:nvPr>
        </p:nvSpPr>
        <p:spPr/>
        <p:txBody>
          <a:bodyPr/>
          <a:lstStyle/>
          <a:p>
            <a:r>
              <a:rPr lang="en-US">
                <a:latin typeface="Arial" charset="0"/>
              </a:rPr>
              <a:t>Black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ChangeArrowheads="1"/>
          </p:cNvSpPr>
          <p:nvPr>
            <p:ph type="title"/>
          </p:nvPr>
        </p:nvSpPr>
        <p:spPr>
          <a:xfrm>
            <a:off x="685800" y="228600"/>
            <a:ext cx="7772400" cy="762000"/>
          </a:xfrm>
        </p:spPr>
        <p:txBody>
          <a:bodyPr/>
          <a:lstStyle/>
          <a:p>
            <a:pPr eaLnBrk="1" hangingPunct="1">
              <a:defRPr/>
            </a:pPr>
            <a:r>
              <a:rPr lang="en-US">
                <a:solidFill>
                  <a:srgbClr val="CCFF33"/>
                </a:solidFill>
                <a:cs typeface="+mj-cs"/>
              </a:rPr>
              <a:t>The City-State of Singapore</a:t>
            </a:r>
          </a:p>
        </p:txBody>
      </p:sp>
      <p:sp>
        <p:nvSpPr>
          <p:cNvPr id="742403" name="Rectangle 3"/>
          <p:cNvSpPr>
            <a:spLocks noGrp="1" noChangeArrowheads="1"/>
          </p:cNvSpPr>
          <p:nvPr>
            <p:ph type="body" idx="1"/>
          </p:nvPr>
        </p:nvSpPr>
        <p:spPr/>
        <p:txBody>
          <a:bodyPr/>
          <a:lstStyle/>
          <a:p>
            <a:pPr eaLnBrk="1" hangingPunct="1">
              <a:defRPr/>
            </a:pPr>
            <a:endParaRPr lang="en-US">
              <a:cs typeface="+mn-cs"/>
            </a:endParaRPr>
          </a:p>
        </p:txBody>
      </p:sp>
      <p:pic>
        <p:nvPicPr>
          <p:cNvPr id="74240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1066800"/>
            <a:ext cx="4905375"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240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1066800"/>
            <a:ext cx="3789363"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0" y="0"/>
            <a:ext cx="9144000" cy="1143000"/>
          </a:xfrm>
        </p:spPr>
        <p:txBody>
          <a:bodyPr/>
          <a:lstStyle/>
          <a:p>
            <a:pPr eaLnBrk="1" hangingPunct="1">
              <a:defRPr/>
            </a:pPr>
            <a:r>
              <a:rPr lang="en-US" sz="3600">
                <a:solidFill>
                  <a:schemeClr val="bg1"/>
                </a:solidFill>
                <a:cs typeface="+mj-cs"/>
              </a:rPr>
              <a:t>Multi-cultural * Multi-ethnic * Multi-religious</a:t>
            </a:r>
          </a:p>
        </p:txBody>
      </p:sp>
      <p:pic>
        <p:nvPicPr>
          <p:cNvPr id="743427" name="Picture 3"/>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334963" y="1066800"/>
            <a:ext cx="3932237"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43428" name="Picture 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746625" y="1104900"/>
            <a:ext cx="4092575" cy="560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43429" name="Rectangle 5"/>
          <p:cNvSpPr>
            <a:spLocks noGrp="1" noChangeArrowheads="1"/>
          </p:cNvSpPr>
          <p:nvPr>
            <p:ph type="body" idx="1"/>
          </p:nvPr>
        </p:nvSpPr>
        <p:spPr>
          <a:xfrm>
            <a:off x="762000" y="990600"/>
            <a:ext cx="7772400" cy="4343400"/>
          </a:xfrm>
          <a:effectLst>
            <a:outerShdw blurRad="63500" dist="35921" dir="2700000" algn="ctr" rotWithShape="0">
              <a:srgbClr val="000000">
                <a:alpha val="74998"/>
              </a:srgbClr>
            </a:outerShdw>
          </a:effectLst>
        </p:spPr>
        <p:txBody>
          <a:bodyPr/>
          <a:lstStyle/>
          <a:p>
            <a:pPr eaLnBrk="1" hangingPunct="1">
              <a:defRPr/>
            </a:pPr>
            <a:r>
              <a:rPr lang="en-US" sz="4000" b="1">
                <a:solidFill>
                  <a:schemeClr val="bg1"/>
                </a:solidFill>
                <a:cs typeface="+mn-cs"/>
              </a:rPr>
              <a:t>99% of Hindus are Indian</a:t>
            </a:r>
          </a:p>
          <a:p>
            <a:pPr eaLnBrk="1" hangingPunct="1">
              <a:defRPr/>
            </a:pPr>
            <a:r>
              <a:rPr lang="en-US" sz="4000" b="1">
                <a:solidFill>
                  <a:schemeClr val="bg1"/>
                </a:solidFill>
                <a:cs typeface="+mn-cs"/>
              </a:rPr>
              <a:t>99% of Buddhists are Chinese</a:t>
            </a:r>
          </a:p>
          <a:p>
            <a:pPr eaLnBrk="1" hangingPunct="1">
              <a:defRPr/>
            </a:pPr>
            <a:r>
              <a:rPr lang="en-US" sz="4000" b="1">
                <a:solidFill>
                  <a:schemeClr val="bg1"/>
                </a:solidFill>
                <a:cs typeface="+mn-cs"/>
              </a:rPr>
              <a:t>99% of Muslims are Malay</a:t>
            </a:r>
          </a:p>
          <a:p>
            <a:pPr eaLnBrk="1" hangingPunct="1">
              <a:defRPr/>
            </a:pPr>
            <a:r>
              <a:rPr lang="en-US" sz="4000" b="1">
                <a:solidFill>
                  <a:schemeClr val="bg1"/>
                </a:solidFill>
                <a:cs typeface="+mn-cs"/>
              </a:rPr>
              <a:t>Only Christians effectively cross racial lines though Malays are still unreached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43428"/>
                                        </p:tgtEl>
                                        <p:attrNameLst>
                                          <p:attrName>style.visibility</p:attrName>
                                        </p:attrNameLst>
                                      </p:cBhvr>
                                      <p:to>
                                        <p:strVal val="visible"/>
                                      </p:to>
                                    </p:set>
                                    <p:animEffect transition="in" filter="dissolve">
                                      <p:cBhvr>
                                        <p:cTn id="7" dur="500"/>
                                        <p:tgtEl>
                                          <p:spTgt spid="74342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3427"/>
                                        </p:tgtEl>
                                        <p:attrNameLst>
                                          <p:attrName>style.visibility</p:attrName>
                                        </p:attrNameLst>
                                      </p:cBhvr>
                                      <p:to>
                                        <p:strVal val="visible"/>
                                      </p:to>
                                    </p:set>
                                    <p:animEffect transition="in" filter="dissolve">
                                      <p:cBhvr>
                                        <p:cTn id="11" dur="500"/>
                                        <p:tgtEl>
                                          <p:spTgt spid="7434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3429">
                                            <p:txEl>
                                              <p:pRg st="0" end="0"/>
                                            </p:txEl>
                                          </p:spTgt>
                                        </p:tgtEl>
                                        <p:attrNameLst>
                                          <p:attrName>style.visibility</p:attrName>
                                        </p:attrNameLst>
                                      </p:cBhvr>
                                      <p:to>
                                        <p:strVal val="visible"/>
                                      </p:to>
                                    </p:set>
                                    <p:animEffect transition="in" filter="dissolve">
                                      <p:cBhvr>
                                        <p:cTn id="16" dur="500"/>
                                        <p:tgtEl>
                                          <p:spTgt spid="74342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43429">
                                            <p:txEl>
                                              <p:pRg st="1" end="1"/>
                                            </p:txEl>
                                          </p:spTgt>
                                        </p:tgtEl>
                                        <p:attrNameLst>
                                          <p:attrName>style.visibility</p:attrName>
                                        </p:attrNameLst>
                                      </p:cBhvr>
                                      <p:to>
                                        <p:strVal val="visible"/>
                                      </p:to>
                                    </p:set>
                                    <p:animEffect transition="in" filter="dissolve">
                                      <p:cBhvr>
                                        <p:cTn id="21" dur="500"/>
                                        <p:tgtEl>
                                          <p:spTgt spid="74342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43429">
                                            <p:txEl>
                                              <p:pRg st="2" end="2"/>
                                            </p:txEl>
                                          </p:spTgt>
                                        </p:tgtEl>
                                        <p:attrNameLst>
                                          <p:attrName>style.visibility</p:attrName>
                                        </p:attrNameLst>
                                      </p:cBhvr>
                                      <p:to>
                                        <p:strVal val="visible"/>
                                      </p:to>
                                    </p:set>
                                    <p:animEffect transition="in" filter="dissolve">
                                      <p:cBhvr>
                                        <p:cTn id="26" dur="500"/>
                                        <p:tgtEl>
                                          <p:spTgt spid="74342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3429">
                                            <p:txEl>
                                              <p:pRg st="3" end="3"/>
                                            </p:txEl>
                                          </p:spTgt>
                                        </p:tgtEl>
                                        <p:attrNameLst>
                                          <p:attrName>style.visibility</p:attrName>
                                        </p:attrNameLst>
                                      </p:cBhvr>
                                      <p:to>
                                        <p:strVal val="visible"/>
                                      </p:to>
                                    </p:set>
                                    <p:animEffect transition="in" filter="dissolve">
                                      <p:cBhvr>
                                        <p:cTn id="31" dur="500"/>
                                        <p:tgtEl>
                                          <p:spTgt spid="7434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457200"/>
            <a:ext cx="9144000" cy="1219200"/>
          </a:xfrm>
          <a:solidFill>
            <a:schemeClr val="tx2"/>
          </a:solidFill>
          <a:effectLst>
            <a:outerShdw blurRad="63500" dist="107763" dir="8100000" algn="ctr" rotWithShape="0">
              <a:schemeClr val="tx2">
                <a:alpha val="74998"/>
              </a:schemeClr>
            </a:outerShdw>
          </a:effectLst>
        </p:spPr>
        <p:txBody>
          <a:bodyPr/>
          <a:lstStyle/>
          <a:p>
            <a:pPr eaLnBrk="1" hangingPunct="1">
              <a:defRPr/>
            </a:pPr>
            <a:r>
              <a:rPr lang="en-US" sz="3600" b="1" dirty="0">
                <a:solidFill>
                  <a:schemeClr val="bg1"/>
                </a:solidFill>
                <a:latin typeface="Arial" charset="0"/>
              </a:rPr>
              <a:t>III. Pray for </a:t>
            </a:r>
            <a:r>
              <a:rPr lang="en-US" sz="3600" b="1" dirty="0">
                <a:solidFill>
                  <a:srgbClr val="FFFF00"/>
                </a:solidFill>
                <a:latin typeface="Arial" charset="0"/>
              </a:rPr>
              <a:t>all believers </a:t>
            </a:r>
            <a:r>
              <a:rPr lang="en-US" sz="3600" b="1" dirty="0">
                <a:solidFill>
                  <a:schemeClr val="bg1"/>
                </a:solidFill>
                <a:latin typeface="Arial" charset="0"/>
              </a:rPr>
              <a:t>to be a </a:t>
            </a:r>
            <a:r>
              <a:rPr lang="en-US" sz="3600" b="1" dirty="0">
                <a:solidFill>
                  <a:srgbClr val="FFFF00"/>
                </a:solidFill>
                <a:latin typeface="Arial" charset="0"/>
              </a:rPr>
              <a:t>united witness</a:t>
            </a:r>
            <a:r>
              <a:rPr lang="en-US" sz="3600" b="1" dirty="0">
                <a:solidFill>
                  <a:schemeClr val="bg1"/>
                </a:solidFill>
                <a:latin typeface="Arial" charset="0"/>
              </a:rPr>
              <a:t> to the world (17:20-26). </a:t>
            </a:r>
            <a:endParaRPr lang="en-US" sz="3600" dirty="0">
              <a:solidFill>
                <a:schemeClr val="bg1"/>
              </a:solidFill>
              <a:latin typeface="Arial" charset="0"/>
            </a:endParaRPr>
          </a:p>
        </p:txBody>
      </p:sp>
      <p:sp>
        <p:nvSpPr>
          <p:cNvPr id="1470467" name="Rectangle 3"/>
          <p:cNvSpPr>
            <a:spLocks noGrp="1" noChangeArrowheads="1"/>
          </p:cNvSpPr>
          <p:nvPr>
            <p:ph type="subTitle" idx="1"/>
          </p:nvPr>
        </p:nvSpPr>
        <p:spPr>
          <a:xfrm>
            <a:off x="0" y="2057400"/>
            <a:ext cx="9144000" cy="4114800"/>
          </a:xfrm>
          <a:effectLst>
            <a:outerShdw blurRad="63500" dist="107763" dir="8100000" algn="ctr" rotWithShape="0">
              <a:schemeClr val="tx2">
                <a:alpha val="74998"/>
              </a:schemeClr>
            </a:outerShdw>
          </a:effectLst>
        </p:spPr>
        <p:txBody>
          <a:bodyPr/>
          <a:lstStyle/>
          <a:p>
            <a:pPr marL="812800" indent="-812800" algn="l" eaLnBrk="1" hangingPunct="1">
              <a:buFontTx/>
              <a:buAutoNum type="alphaUcPeriod"/>
              <a:defRPr/>
            </a:pPr>
            <a:r>
              <a:rPr lang="en-US" b="1" i="1" dirty="0">
                <a:solidFill>
                  <a:schemeClr val="bg1"/>
                </a:solidFill>
                <a:latin typeface="Arial" charset="0"/>
              </a:rPr>
              <a:t>Unity produces more believers who can fellowship with God (20-23).</a:t>
            </a:r>
          </a:p>
          <a:p>
            <a:pPr marL="812800" indent="-812800" algn="l" eaLnBrk="1" hangingPunct="1">
              <a:buFontTx/>
              <a:buAutoNum type="alphaUcPeriod"/>
              <a:defRPr/>
            </a:pPr>
            <a:endParaRPr lang="en-US" b="1" i="1" dirty="0">
              <a:solidFill>
                <a:schemeClr val="bg1"/>
              </a:solidFill>
              <a:latin typeface="Arial" charset="0"/>
            </a:endParaRPr>
          </a:p>
          <a:p>
            <a:pPr marL="812800" indent="-812800" algn="l" eaLnBrk="1" hangingPunct="1">
              <a:buFontTx/>
              <a:buAutoNum type="alphaUcPeriod"/>
              <a:defRPr/>
            </a:pPr>
            <a:r>
              <a:rPr lang="en-US" b="1" i="1" dirty="0">
                <a:solidFill>
                  <a:schemeClr val="bg1"/>
                </a:solidFill>
                <a:latin typeface="Arial" charset="0"/>
              </a:rPr>
              <a:t>We</a:t>
            </a:r>
            <a:r>
              <a:rPr lang="uk-UA" b="1" i="1" dirty="0">
                <a:solidFill>
                  <a:schemeClr val="bg1"/>
                </a:solidFill>
                <a:latin typeface="Arial" charset="0"/>
              </a:rPr>
              <a:t>'</a:t>
            </a:r>
            <a:r>
              <a:rPr lang="en-US" b="1" i="1" dirty="0" err="1">
                <a:solidFill>
                  <a:schemeClr val="bg1"/>
                </a:solidFill>
                <a:latin typeface="Arial" charset="0"/>
              </a:rPr>
              <a:t>ll</a:t>
            </a:r>
            <a:r>
              <a:rPr lang="en-US" b="1" i="1" dirty="0">
                <a:solidFill>
                  <a:schemeClr val="bg1"/>
                </a:solidFill>
                <a:latin typeface="Arial" charset="0"/>
              </a:rPr>
              <a:t> be united in heaven forever--so we might as well agree now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0467">
                                            <p:txEl>
                                              <p:pRg st="0" end="0"/>
                                            </p:txEl>
                                          </p:spTgt>
                                        </p:tgtEl>
                                        <p:attrNameLst>
                                          <p:attrName>style.visibility</p:attrName>
                                        </p:attrNameLst>
                                      </p:cBhvr>
                                      <p:to>
                                        <p:strVal val="visible"/>
                                      </p:to>
                                    </p:set>
                                    <p:animEffect transition="in" filter="wipe(left)">
                                      <p:cBhvr>
                                        <p:cTn id="7" dur="500"/>
                                        <p:tgtEl>
                                          <p:spTgt spid="147046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70467">
                                            <p:txEl>
                                              <p:pRg st="2" end="2"/>
                                            </p:txEl>
                                          </p:spTgt>
                                        </p:tgtEl>
                                        <p:attrNameLst>
                                          <p:attrName>style.visibility</p:attrName>
                                        </p:attrNameLst>
                                      </p:cBhvr>
                                      <p:to>
                                        <p:strVal val="visible"/>
                                      </p:to>
                                    </p:set>
                                    <p:animEffect transition="in" filter="wipe(left)">
                                      <p:cBhvr>
                                        <p:cTn id="11" dur="500"/>
                                        <p:tgtEl>
                                          <p:spTgt spid="14704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67"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idx="4294967295"/>
          </p:nvPr>
        </p:nvSpPr>
        <p:spPr/>
        <p:txBody>
          <a:bodyPr/>
          <a:lstStyle/>
          <a:p>
            <a:r>
              <a:rPr lang="en-US">
                <a:latin typeface="Arial" charset="0"/>
              </a:rPr>
              <a:t>Black</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0"/>
            <a:ext cx="9144000" cy="793750"/>
          </a:xfrm>
          <a:solidFill>
            <a:srgbClr val="000066"/>
          </a:solidFill>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defRPr/>
            </a:pPr>
            <a:r>
              <a:rPr lang="en-US" sz="4000" b="1" i="1">
                <a:solidFill>
                  <a:schemeClr val="hlink"/>
                </a:solidFill>
                <a:latin typeface="Lucida Handwriting" charset="0"/>
              </a:rPr>
              <a:t>SINGAPORE BIBLE COLLEGE</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p:cNvPicPr>
            <a:picLocks noChangeArrowheads="1"/>
          </p:cNvPicPr>
          <p:nvPr/>
        </p:nvPicPr>
        <p:blipFill>
          <a:blip r:embed="rId3">
            <a:lum bright="-78000" contrast="-6000"/>
          </a:blip>
          <a:srcRect/>
          <a:stretch>
            <a:fillRect/>
          </a:stretch>
        </p:blipFill>
        <p:spPr bwMode="auto">
          <a:xfrm>
            <a:off x="0" y="1600200"/>
            <a:ext cx="9144000" cy="5257800"/>
          </a:xfrm>
          <a:prstGeom prst="rect">
            <a:avLst/>
          </a:prstGeom>
          <a:noFill/>
          <a:ln w="12700">
            <a:noFill/>
            <a:miter lim="800000"/>
            <a:headEnd/>
            <a:tailEnd/>
          </a:ln>
          <a:effectLst>
            <a:outerShdw blurRad="63500" dist="53882" dir="2700000" algn="ctr" rotWithShape="0">
              <a:schemeClr val="tx1">
                <a:alpha val="74998"/>
              </a:schemeClr>
            </a:outerShdw>
          </a:effectLst>
        </p:spPr>
      </p:pic>
      <p:sp>
        <p:nvSpPr>
          <p:cNvPr id="1098755" name="Rectangle 3"/>
          <p:cNvSpPr>
            <a:spLocks noGrp="1" noChangeArrowheads="1"/>
          </p:cNvSpPr>
          <p:nvPr>
            <p:ph type="title"/>
          </p:nvPr>
        </p:nvSpPr>
        <p:spPr>
          <a:xfrm>
            <a:off x="1562100" y="228600"/>
            <a:ext cx="7086600" cy="127635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7200" b="1" i="1">
                <a:solidFill>
                  <a:schemeClr val="accent1"/>
                </a:solidFill>
                <a:latin typeface="Arial" charset="0"/>
                <a:ea typeface="ＭＳ Ｐゴシック" charset="0"/>
                <a:cs typeface="Arial" charset="0"/>
              </a:rPr>
              <a:t>SBC Schools</a:t>
            </a:r>
            <a:endParaRPr lang="en-US">
              <a:solidFill>
                <a:schemeClr val="bg1"/>
              </a:solidFill>
              <a:latin typeface="Arial" charset="0"/>
              <a:ea typeface="ＭＳ Ｐゴシック" charset="0"/>
              <a:cs typeface="Arial" charset="0"/>
            </a:endParaRPr>
          </a:p>
        </p:txBody>
      </p:sp>
      <p:sp>
        <p:nvSpPr>
          <p:cNvPr id="1098756" name="Rectangle 4"/>
          <p:cNvSpPr>
            <a:spLocks noChangeArrowheads="1"/>
          </p:cNvSpPr>
          <p:nvPr/>
        </p:nvSpPr>
        <p:spPr bwMode="auto">
          <a:xfrm>
            <a:off x="533400" y="2362200"/>
            <a:ext cx="5943600" cy="685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Established 1952</a:t>
            </a:r>
          </a:p>
        </p:txBody>
      </p:sp>
      <p:sp>
        <p:nvSpPr>
          <p:cNvPr id="1098757" name="Text Box 5" descr="Wide upward diagonal"/>
          <p:cNvSpPr txBox="1">
            <a:spLocks noChangeArrowheads="1"/>
          </p:cNvSpPr>
          <p:nvPr/>
        </p:nvSpPr>
        <p:spPr bwMode="auto">
          <a:xfrm>
            <a:off x="228600" y="1524000"/>
            <a:ext cx="2057400" cy="646113"/>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FFFF00"/>
                </a:solidFill>
                <a:cs typeface="Arial" charset="0"/>
              </a:rPr>
              <a:t>Chinese</a:t>
            </a:r>
            <a:endParaRPr lang="en-US" sz="3600">
              <a:cs typeface="Arial" charset="0"/>
            </a:endParaRPr>
          </a:p>
        </p:txBody>
      </p:sp>
      <p:sp>
        <p:nvSpPr>
          <p:cNvPr id="1098758" name="Text Box 6" descr="Wide downward diagonal"/>
          <p:cNvSpPr txBox="1">
            <a:spLocks noChangeArrowheads="1"/>
          </p:cNvSpPr>
          <p:nvPr/>
        </p:nvSpPr>
        <p:spPr bwMode="auto">
          <a:xfrm>
            <a:off x="6934200" y="1524000"/>
            <a:ext cx="2057400" cy="646113"/>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3600" b="1">
                <a:solidFill>
                  <a:srgbClr val="FFFF00"/>
                </a:solidFill>
                <a:cs typeface="Arial" charset="0"/>
              </a:rPr>
              <a:t>English</a:t>
            </a:r>
            <a:endParaRPr lang="en-US" sz="3600">
              <a:solidFill>
                <a:schemeClr val="bg1"/>
              </a:solidFill>
              <a:cs typeface="Arial" charset="0"/>
            </a:endParaRPr>
          </a:p>
        </p:txBody>
      </p:sp>
      <p:sp>
        <p:nvSpPr>
          <p:cNvPr id="1098759" name="Text Box 7"/>
          <p:cNvSpPr txBox="1">
            <a:spLocks noChangeArrowheads="1"/>
          </p:cNvSpPr>
          <p:nvPr/>
        </p:nvSpPr>
        <p:spPr bwMode="auto">
          <a:xfrm>
            <a:off x="2286000" y="1524000"/>
            <a:ext cx="1905000" cy="646113"/>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a:solidFill>
                  <a:srgbClr val="FFFF00"/>
                </a:solidFill>
                <a:cs typeface="Arial" charset="0"/>
              </a:rPr>
              <a:t>Music</a:t>
            </a:r>
            <a:endParaRPr lang="en-US" sz="3600">
              <a:solidFill>
                <a:schemeClr val="bg1"/>
              </a:solidFill>
              <a:cs typeface="Arial" charset="0"/>
            </a:endParaRPr>
          </a:p>
        </p:txBody>
      </p:sp>
      <p:sp>
        <p:nvSpPr>
          <p:cNvPr id="1098760" name="Rectangle 8"/>
          <p:cNvSpPr>
            <a:spLocks noChangeArrowheads="1"/>
          </p:cNvSpPr>
          <p:nvPr/>
        </p:nvSpPr>
        <p:spPr bwMode="auto">
          <a:xfrm>
            <a:off x="533400" y="3048000"/>
            <a:ext cx="5943600" cy="685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31 Full-time Faculty</a:t>
            </a:r>
          </a:p>
        </p:txBody>
      </p:sp>
      <p:sp>
        <p:nvSpPr>
          <p:cNvPr id="1098761" name="Rectangle 9"/>
          <p:cNvSpPr>
            <a:spLocks noChangeArrowheads="1"/>
          </p:cNvSpPr>
          <p:nvPr/>
        </p:nvSpPr>
        <p:spPr bwMode="auto">
          <a:xfrm>
            <a:off x="533400" y="3733800"/>
            <a:ext cx="5943600" cy="685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500 Students</a:t>
            </a:r>
          </a:p>
        </p:txBody>
      </p:sp>
      <p:sp>
        <p:nvSpPr>
          <p:cNvPr id="1098762" name="Rectangle 10"/>
          <p:cNvSpPr>
            <a:spLocks noChangeArrowheads="1"/>
          </p:cNvSpPr>
          <p:nvPr/>
        </p:nvSpPr>
        <p:spPr bwMode="auto">
          <a:xfrm>
            <a:off x="533400" y="4419600"/>
            <a:ext cx="5943600" cy="7620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a:solidFill>
                  <a:schemeClr val="bg1"/>
                </a:solidFill>
                <a:latin typeface="Arial"/>
                <a:ea typeface="+mn-ea"/>
                <a:cs typeface="Arial"/>
              </a:rPr>
              <a:t>25 Denominations</a:t>
            </a:r>
          </a:p>
        </p:txBody>
      </p:sp>
      <p:sp>
        <p:nvSpPr>
          <p:cNvPr id="1098763" name="Rectangle 11"/>
          <p:cNvSpPr>
            <a:spLocks noChangeArrowheads="1"/>
          </p:cNvSpPr>
          <p:nvPr/>
        </p:nvSpPr>
        <p:spPr bwMode="auto">
          <a:xfrm>
            <a:off x="533400" y="5181600"/>
            <a:ext cx="5943600" cy="685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25 Countries</a:t>
            </a:r>
          </a:p>
        </p:txBody>
      </p:sp>
      <p:graphicFrame>
        <p:nvGraphicFramePr>
          <p:cNvPr id="166923" name="Object 2">
            <a:hlinkClick r:id="" action="ppaction://ole?verb=0"/>
          </p:cNvPr>
          <p:cNvGraphicFramePr>
            <a:graphicFrameLocks/>
          </p:cNvGraphicFramePr>
          <p:nvPr/>
        </p:nvGraphicFramePr>
        <p:xfrm>
          <a:off x="6888163" y="2935288"/>
          <a:ext cx="2251075" cy="3916362"/>
        </p:xfrm>
        <a:graphic>
          <a:graphicData uri="http://schemas.openxmlformats.org/presentationml/2006/ole">
            <mc:AlternateContent xmlns:mc="http://schemas.openxmlformats.org/markup-compatibility/2006">
              <mc:Choice xmlns:v="urn:schemas-microsoft-com:vml" Requires="v">
                <p:oleObj name="Microsoft ClipArt Gallery" r:id="rId4" imgW="1993900" imgH="3454400" progId="MS_ClipArt_Gallery">
                  <p:embed/>
                </p:oleObj>
              </mc:Choice>
              <mc:Fallback>
                <p:oleObj name="Microsoft ClipArt Gallery" r:id="rId4" imgW="1993900" imgH="3454400" progId="MS_ClipArt_Gallery">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2935288"/>
                        <a:ext cx="2251075" cy="3916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Text Box 7"/>
          <p:cNvSpPr txBox="1">
            <a:spLocks noChangeArrowheads="1"/>
          </p:cNvSpPr>
          <p:nvPr/>
        </p:nvSpPr>
        <p:spPr bwMode="auto">
          <a:xfrm>
            <a:off x="4191000" y="1524000"/>
            <a:ext cx="2743200" cy="646113"/>
          </a:xfrm>
          <a:prstGeom prst="rect">
            <a:avLst/>
          </a:prstGeom>
          <a:noFill/>
          <a:ln w="76200">
            <a:solidFill>
              <a:srgbClr val="CC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3600" b="1">
                <a:solidFill>
                  <a:srgbClr val="FFFF00"/>
                </a:solidFill>
                <a:cs typeface="Arial" charset="0"/>
              </a:rPr>
              <a:t>Counseling</a:t>
            </a:r>
            <a:endParaRPr lang="en-US" sz="3600">
              <a:solidFill>
                <a:schemeClr val="bg1"/>
              </a:solidFill>
              <a:cs typeface="Arial" charset="0"/>
            </a:endParaRPr>
          </a:p>
        </p:txBody>
      </p:sp>
      <p:sp>
        <p:nvSpPr>
          <p:cNvPr id="14" name="Rectangle 11"/>
          <p:cNvSpPr>
            <a:spLocks noChangeArrowheads="1"/>
          </p:cNvSpPr>
          <p:nvPr/>
        </p:nvSpPr>
        <p:spPr bwMode="auto">
          <a:xfrm>
            <a:off x="533400" y="5867400"/>
            <a:ext cx="5943600" cy="685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buClr>
                <a:schemeClr val="tx2"/>
              </a:buClr>
              <a:buSzPct val="75000"/>
              <a:buFont typeface="Zapf Dingbats" pitchFamily="-112" charset="2"/>
              <a:buChar char="o"/>
              <a:defRPr/>
            </a:pPr>
            <a:r>
              <a:rPr lang="en-US" sz="3600" b="1" dirty="0">
                <a:solidFill>
                  <a:schemeClr val="bg1"/>
                </a:solidFill>
                <a:latin typeface="Arial"/>
                <a:ea typeface="+mn-ea"/>
                <a:cs typeface="Arial"/>
              </a:rPr>
              <a:t>29 Languages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098757"/>
                                        </p:tgtEl>
                                        <p:attrNameLst>
                                          <p:attrName>style.visibility</p:attrName>
                                        </p:attrNameLst>
                                      </p:cBhvr>
                                      <p:to>
                                        <p:strVal val="visible"/>
                                      </p:to>
                                    </p:set>
                                    <p:anim calcmode="lin" valueType="num">
                                      <p:cBhvr additive="base">
                                        <p:cTn id="7" dur="500" fill="hold"/>
                                        <p:tgtEl>
                                          <p:spTgt spid="1098757"/>
                                        </p:tgtEl>
                                        <p:attrNameLst>
                                          <p:attrName>ppt_x</p:attrName>
                                        </p:attrNameLst>
                                      </p:cBhvr>
                                      <p:tavLst>
                                        <p:tav tm="0">
                                          <p:val>
                                            <p:strVal val="0-#ppt_w/2"/>
                                          </p:val>
                                        </p:tav>
                                        <p:tav tm="100000">
                                          <p:val>
                                            <p:strVal val="#ppt_x"/>
                                          </p:val>
                                        </p:tav>
                                      </p:tavLst>
                                    </p:anim>
                                    <p:anim calcmode="lin" valueType="num">
                                      <p:cBhvr additive="base">
                                        <p:cTn id="8" dur="500" fill="hold"/>
                                        <p:tgtEl>
                                          <p:spTgt spid="10987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1000"/>
                                  </p:stCondLst>
                                  <p:childTnLst>
                                    <p:set>
                                      <p:cBhvr>
                                        <p:cTn id="11" dur="1" fill="hold">
                                          <p:stCondLst>
                                            <p:cond delay="0"/>
                                          </p:stCondLst>
                                        </p:cTn>
                                        <p:tgtEl>
                                          <p:spTgt spid="1098758"/>
                                        </p:tgtEl>
                                        <p:attrNameLst>
                                          <p:attrName>style.visibility</p:attrName>
                                        </p:attrNameLst>
                                      </p:cBhvr>
                                      <p:to>
                                        <p:strVal val="visible"/>
                                      </p:to>
                                    </p:set>
                                    <p:anim calcmode="lin" valueType="num">
                                      <p:cBhvr additive="base">
                                        <p:cTn id="12" dur="500" fill="hold"/>
                                        <p:tgtEl>
                                          <p:spTgt spid="1098758"/>
                                        </p:tgtEl>
                                        <p:attrNameLst>
                                          <p:attrName>ppt_x</p:attrName>
                                        </p:attrNameLst>
                                      </p:cBhvr>
                                      <p:tavLst>
                                        <p:tav tm="0">
                                          <p:val>
                                            <p:strVal val="0-#ppt_w/2"/>
                                          </p:val>
                                        </p:tav>
                                        <p:tav tm="100000">
                                          <p:val>
                                            <p:strVal val="#ppt_x"/>
                                          </p:val>
                                        </p:tav>
                                      </p:tavLst>
                                    </p:anim>
                                    <p:anim calcmode="lin" valueType="num">
                                      <p:cBhvr additive="base">
                                        <p:cTn id="13" dur="500" fill="hold"/>
                                        <p:tgtEl>
                                          <p:spTgt spid="1098758"/>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3" presetClass="entr" presetSubtype="528" fill="hold" grpId="0" nodeType="afterEffect">
                                  <p:stCondLst>
                                    <p:cond delay="2000"/>
                                  </p:stCondLst>
                                  <p:childTnLst>
                                    <p:set>
                                      <p:cBhvr>
                                        <p:cTn id="16" dur="1" fill="hold">
                                          <p:stCondLst>
                                            <p:cond delay="0"/>
                                          </p:stCondLst>
                                        </p:cTn>
                                        <p:tgtEl>
                                          <p:spTgt spid="1098759"/>
                                        </p:tgtEl>
                                        <p:attrNameLst>
                                          <p:attrName>style.visibility</p:attrName>
                                        </p:attrNameLst>
                                      </p:cBhvr>
                                      <p:to>
                                        <p:strVal val="visible"/>
                                      </p:to>
                                    </p:set>
                                    <p:anim calcmode="lin" valueType="num">
                                      <p:cBhvr>
                                        <p:cTn id="17" dur="500" fill="hold"/>
                                        <p:tgtEl>
                                          <p:spTgt spid="1098759"/>
                                        </p:tgtEl>
                                        <p:attrNameLst>
                                          <p:attrName>ppt_w</p:attrName>
                                        </p:attrNameLst>
                                      </p:cBhvr>
                                      <p:tavLst>
                                        <p:tav tm="0">
                                          <p:val>
                                            <p:fltVal val="0"/>
                                          </p:val>
                                        </p:tav>
                                        <p:tav tm="100000">
                                          <p:val>
                                            <p:strVal val="#ppt_w"/>
                                          </p:val>
                                        </p:tav>
                                      </p:tavLst>
                                    </p:anim>
                                    <p:anim calcmode="lin" valueType="num">
                                      <p:cBhvr>
                                        <p:cTn id="18" dur="500" fill="hold"/>
                                        <p:tgtEl>
                                          <p:spTgt spid="1098759"/>
                                        </p:tgtEl>
                                        <p:attrNameLst>
                                          <p:attrName>ppt_h</p:attrName>
                                        </p:attrNameLst>
                                      </p:cBhvr>
                                      <p:tavLst>
                                        <p:tav tm="0">
                                          <p:val>
                                            <p:fltVal val="0"/>
                                          </p:val>
                                        </p:tav>
                                        <p:tav tm="100000">
                                          <p:val>
                                            <p:strVal val="#ppt_h"/>
                                          </p:val>
                                        </p:tav>
                                      </p:tavLst>
                                    </p:anim>
                                    <p:anim calcmode="lin" valueType="num">
                                      <p:cBhvr>
                                        <p:cTn id="19" dur="500" fill="hold"/>
                                        <p:tgtEl>
                                          <p:spTgt spid="1098759"/>
                                        </p:tgtEl>
                                        <p:attrNameLst>
                                          <p:attrName>ppt_x</p:attrName>
                                        </p:attrNameLst>
                                      </p:cBhvr>
                                      <p:tavLst>
                                        <p:tav tm="0">
                                          <p:val>
                                            <p:fltVal val="0.5"/>
                                          </p:val>
                                        </p:tav>
                                        <p:tav tm="100000">
                                          <p:val>
                                            <p:strVal val="#ppt_x"/>
                                          </p:val>
                                        </p:tav>
                                      </p:tavLst>
                                    </p:anim>
                                    <p:anim calcmode="lin" valueType="num">
                                      <p:cBhvr>
                                        <p:cTn id="20" dur="500" fill="hold"/>
                                        <p:tgtEl>
                                          <p:spTgt spid="1098759"/>
                                        </p:tgtEl>
                                        <p:attrNameLst>
                                          <p:attrName>ppt_y</p:attrName>
                                        </p:attrNameLst>
                                      </p:cBhvr>
                                      <p:tavLst>
                                        <p:tav tm="0">
                                          <p:val>
                                            <p:fltVal val="0.5"/>
                                          </p:val>
                                        </p:tav>
                                        <p:tav tm="100000">
                                          <p:val>
                                            <p:strVal val="#ppt_y"/>
                                          </p:val>
                                        </p:tav>
                                      </p:tavLst>
                                    </p:anim>
                                  </p:childTnLst>
                                </p:cTn>
                              </p:par>
                            </p:childTnLst>
                          </p:cTn>
                        </p:par>
                        <p:par>
                          <p:cTn id="21" fill="hold" nodeType="afterGroup">
                            <p:stCondLst>
                              <p:cond delay="5500"/>
                            </p:stCondLst>
                            <p:childTnLst>
                              <p:par>
                                <p:cTn id="22" presetID="23" presetClass="entr" presetSubtype="528" fill="hold" grpId="0" nodeType="afterEffect">
                                  <p:stCondLst>
                                    <p:cond delay="200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 calcmode="lin" valueType="num">
                                      <p:cBhvr>
                                        <p:cTn id="26" dur="500" fill="hold"/>
                                        <p:tgtEl>
                                          <p:spTgt spid="13"/>
                                        </p:tgtEl>
                                        <p:attrNameLst>
                                          <p:attrName>ppt_x</p:attrName>
                                        </p:attrNameLst>
                                      </p:cBhvr>
                                      <p:tavLst>
                                        <p:tav tm="0">
                                          <p:val>
                                            <p:fltVal val="0.5"/>
                                          </p:val>
                                        </p:tav>
                                        <p:tav tm="100000">
                                          <p:val>
                                            <p:strVal val="#ppt_x"/>
                                          </p:val>
                                        </p:tav>
                                      </p:tavLst>
                                    </p:anim>
                                    <p:anim calcmode="lin" valueType="num">
                                      <p:cBhvr>
                                        <p:cTn id="27" dur="500" fill="hold"/>
                                        <p:tgtEl>
                                          <p:spTgt spid="13"/>
                                        </p:tgtEl>
                                        <p:attrNameLst>
                                          <p:attrName>ppt_y</p:attrName>
                                        </p:attrNameLst>
                                      </p:cBhvr>
                                      <p:tavLst>
                                        <p:tav tm="0">
                                          <p:val>
                                            <p:fltVal val="0.5"/>
                                          </p:val>
                                        </p:tav>
                                        <p:tav tm="100000">
                                          <p:val>
                                            <p:strVal val="#ppt_y"/>
                                          </p:val>
                                        </p:tav>
                                      </p:tavLst>
                                    </p:anim>
                                  </p:childTnLst>
                                </p:cTn>
                              </p:par>
                            </p:childTnLst>
                          </p:cTn>
                        </p:par>
                        <p:par>
                          <p:cTn id="28" fill="hold" nodeType="afterGroup">
                            <p:stCondLst>
                              <p:cond delay="8000"/>
                            </p:stCondLst>
                            <p:childTnLst>
                              <p:par>
                                <p:cTn id="29" presetID="9" presetClass="entr" presetSubtype="0" fill="hold" grpId="0" nodeType="afterEffect">
                                  <p:stCondLst>
                                    <p:cond delay="2000"/>
                                  </p:stCondLst>
                                  <p:iterate type="lt">
                                    <p:tmPct val="100000"/>
                                  </p:iterate>
                                  <p:childTnLst>
                                    <p:set>
                                      <p:cBhvr>
                                        <p:cTn id="30" dur="1" fill="hold">
                                          <p:stCondLst>
                                            <p:cond delay="0"/>
                                          </p:stCondLst>
                                        </p:cTn>
                                        <p:tgtEl>
                                          <p:spTgt spid="1098756"/>
                                        </p:tgtEl>
                                        <p:attrNameLst>
                                          <p:attrName>style.visibility</p:attrName>
                                        </p:attrNameLst>
                                      </p:cBhvr>
                                      <p:to>
                                        <p:strVal val="visible"/>
                                      </p:to>
                                    </p:set>
                                    <p:animEffect transition="in" filter="dissolve">
                                      <p:cBhvr>
                                        <p:cTn id="31" dur="75"/>
                                        <p:tgtEl>
                                          <p:spTgt spid="1098756"/>
                                        </p:tgtEl>
                                      </p:cBhvr>
                                    </p:animEffect>
                                  </p:childTnLst>
                                </p:cTn>
                              </p:par>
                            </p:childTnLst>
                          </p:cTn>
                        </p:par>
                        <p:par>
                          <p:cTn id="32" fill="hold" nodeType="afterGroup">
                            <p:stCondLst>
                              <p:cond delay="11125"/>
                            </p:stCondLst>
                            <p:childTnLst>
                              <p:par>
                                <p:cTn id="33" presetID="9" presetClass="entr" presetSubtype="0" fill="hold" grpId="0" nodeType="afterEffect">
                                  <p:stCondLst>
                                    <p:cond delay="2000"/>
                                  </p:stCondLst>
                                  <p:iterate type="lt">
                                    <p:tmPct val="100000"/>
                                  </p:iterate>
                                  <p:childTnLst>
                                    <p:set>
                                      <p:cBhvr>
                                        <p:cTn id="34" dur="1" fill="hold">
                                          <p:stCondLst>
                                            <p:cond delay="0"/>
                                          </p:stCondLst>
                                        </p:cTn>
                                        <p:tgtEl>
                                          <p:spTgt spid="1098760"/>
                                        </p:tgtEl>
                                        <p:attrNameLst>
                                          <p:attrName>style.visibility</p:attrName>
                                        </p:attrNameLst>
                                      </p:cBhvr>
                                      <p:to>
                                        <p:strVal val="visible"/>
                                      </p:to>
                                    </p:set>
                                    <p:animEffect transition="in" filter="dissolve">
                                      <p:cBhvr>
                                        <p:cTn id="35" dur="75"/>
                                        <p:tgtEl>
                                          <p:spTgt spid="1098760"/>
                                        </p:tgtEl>
                                      </p:cBhvr>
                                    </p:animEffect>
                                  </p:childTnLst>
                                </p:cTn>
                              </p:par>
                            </p:childTnLst>
                          </p:cTn>
                        </p:par>
                        <p:par>
                          <p:cTn id="36" fill="hold" nodeType="afterGroup">
                            <p:stCondLst>
                              <p:cond delay="14475"/>
                            </p:stCondLst>
                            <p:childTnLst>
                              <p:par>
                                <p:cTn id="37" presetID="9" presetClass="entr" presetSubtype="0" fill="hold" grpId="0" nodeType="afterEffect">
                                  <p:stCondLst>
                                    <p:cond delay="2000"/>
                                  </p:stCondLst>
                                  <p:iterate type="lt">
                                    <p:tmPct val="100000"/>
                                  </p:iterate>
                                  <p:childTnLst>
                                    <p:set>
                                      <p:cBhvr>
                                        <p:cTn id="38" dur="1" fill="hold">
                                          <p:stCondLst>
                                            <p:cond delay="0"/>
                                          </p:stCondLst>
                                        </p:cTn>
                                        <p:tgtEl>
                                          <p:spTgt spid="1098761"/>
                                        </p:tgtEl>
                                        <p:attrNameLst>
                                          <p:attrName>style.visibility</p:attrName>
                                        </p:attrNameLst>
                                      </p:cBhvr>
                                      <p:to>
                                        <p:strVal val="visible"/>
                                      </p:to>
                                    </p:set>
                                    <p:animEffect transition="in" filter="dissolve">
                                      <p:cBhvr>
                                        <p:cTn id="39" dur="75"/>
                                        <p:tgtEl>
                                          <p:spTgt spid="1098761"/>
                                        </p:tgtEl>
                                      </p:cBhvr>
                                    </p:animEffect>
                                  </p:childTnLst>
                                </p:cTn>
                              </p:par>
                            </p:childTnLst>
                          </p:cTn>
                        </p:par>
                        <p:par>
                          <p:cTn id="40" fill="hold" nodeType="afterGroup">
                            <p:stCondLst>
                              <p:cond delay="17300"/>
                            </p:stCondLst>
                            <p:childTnLst>
                              <p:par>
                                <p:cTn id="41" presetID="9" presetClass="entr" presetSubtype="0" fill="hold" grpId="0" nodeType="afterEffect">
                                  <p:stCondLst>
                                    <p:cond delay="2000"/>
                                  </p:stCondLst>
                                  <p:iterate type="lt">
                                    <p:tmPct val="100000"/>
                                  </p:iterate>
                                  <p:childTnLst>
                                    <p:set>
                                      <p:cBhvr>
                                        <p:cTn id="42" dur="1" fill="hold">
                                          <p:stCondLst>
                                            <p:cond delay="0"/>
                                          </p:stCondLst>
                                        </p:cTn>
                                        <p:tgtEl>
                                          <p:spTgt spid="1098762"/>
                                        </p:tgtEl>
                                        <p:attrNameLst>
                                          <p:attrName>style.visibility</p:attrName>
                                        </p:attrNameLst>
                                      </p:cBhvr>
                                      <p:to>
                                        <p:strVal val="visible"/>
                                      </p:to>
                                    </p:set>
                                    <p:animEffect transition="in" filter="dissolve">
                                      <p:cBhvr>
                                        <p:cTn id="43" dur="75"/>
                                        <p:tgtEl>
                                          <p:spTgt spid="1098762"/>
                                        </p:tgtEl>
                                      </p:cBhvr>
                                    </p:animEffect>
                                  </p:childTnLst>
                                </p:cTn>
                              </p:par>
                            </p:childTnLst>
                          </p:cTn>
                        </p:par>
                        <p:par>
                          <p:cTn id="44" fill="hold" nodeType="afterGroup">
                            <p:stCondLst>
                              <p:cond delay="20425"/>
                            </p:stCondLst>
                            <p:childTnLst>
                              <p:par>
                                <p:cTn id="45" presetID="9" presetClass="entr" presetSubtype="0" fill="hold" grpId="0" nodeType="afterEffect">
                                  <p:stCondLst>
                                    <p:cond delay="2000"/>
                                  </p:stCondLst>
                                  <p:iterate type="lt">
                                    <p:tmPct val="100000"/>
                                  </p:iterate>
                                  <p:childTnLst>
                                    <p:set>
                                      <p:cBhvr>
                                        <p:cTn id="46" dur="1" fill="hold">
                                          <p:stCondLst>
                                            <p:cond delay="0"/>
                                          </p:stCondLst>
                                        </p:cTn>
                                        <p:tgtEl>
                                          <p:spTgt spid="1098763"/>
                                        </p:tgtEl>
                                        <p:attrNameLst>
                                          <p:attrName>style.visibility</p:attrName>
                                        </p:attrNameLst>
                                      </p:cBhvr>
                                      <p:to>
                                        <p:strVal val="visible"/>
                                      </p:to>
                                    </p:set>
                                    <p:animEffect transition="in" filter="dissolve">
                                      <p:cBhvr>
                                        <p:cTn id="47" dur="75"/>
                                        <p:tgtEl>
                                          <p:spTgt spid="1098763"/>
                                        </p:tgtEl>
                                      </p:cBhvr>
                                    </p:animEffect>
                                  </p:childTnLst>
                                </p:cTn>
                              </p:par>
                            </p:childTnLst>
                          </p:cTn>
                        </p:par>
                        <p:par>
                          <p:cTn id="48" fill="hold" nodeType="afterGroup">
                            <p:stCondLst>
                              <p:cond delay="23250"/>
                            </p:stCondLst>
                            <p:childTnLst>
                              <p:par>
                                <p:cTn id="49" presetID="9" presetClass="entr" presetSubtype="0" fill="hold" grpId="0" nodeType="afterEffect">
                                  <p:stCondLst>
                                    <p:cond delay="2000"/>
                                  </p:stCondLst>
                                  <p:iterate type="lt">
                                    <p:tmPct val="100000"/>
                                  </p:iterate>
                                  <p:childTnLst>
                                    <p:set>
                                      <p:cBhvr>
                                        <p:cTn id="50" dur="1" fill="hold">
                                          <p:stCondLst>
                                            <p:cond delay="0"/>
                                          </p:stCondLst>
                                        </p:cTn>
                                        <p:tgtEl>
                                          <p:spTgt spid="14"/>
                                        </p:tgtEl>
                                        <p:attrNameLst>
                                          <p:attrName>style.visibility</p:attrName>
                                        </p:attrNameLst>
                                      </p:cBhvr>
                                      <p:to>
                                        <p:strVal val="visible"/>
                                      </p:to>
                                    </p:set>
                                    <p:animEffect transition="in" filter="dissolve">
                                      <p:cBhvr>
                                        <p:cTn id="51" dur="75"/>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56" grpId="0" autoUpdateAnimBg="0"/>
      <p:bldP spid="1098757" grpId="0" animBg="1" autoUpdateAnimBg="0"/>
      <p:bldP spid="1098758" grpId="0" animBg="1" autoUpdateAnimBg="0"/>
      <p:bldP spid="1098759" grpId="0" animBg="1" autoUpdateAnimBg="0"/>
      <p:bldP spid="1098760" grpId="0" autoUpdateAnimBg="0"/>
      <p:bldP spid="1098761" grpId="0" autoUpdateAnimBg="0"/>
      <p:bldP spid="1098762" grpId="0" autoUpdateAnimBg="0"/>
      <p:bldP spid="1098763" grpId="0" autoUpdateAnimBg="0"/>
      <p:bldP spid="13" grpId="0" animBg="1" autoUpdateAnimBg="0"/>
      <p:bldP spid="1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ctrTitle"/>
          </p:nvPr>
        </p:nvSpPr>
        <p:spPr>
          <a:xfrm>
            <a:off x="304800" y="2286000"/>
            <a:ext cx="8153400" cy="1143000"/>
          </a:xfrm>
          <a:noFill/>
        </p:spPr>
        <p:txBody>
          <a:bodyPr/>
          <a:lstStyle/>
          <a:p>
            <a:pPr eaLnBrk="1" hangingPunct="1"/>
            <a:r>
              <a:rPr lang="en-US" sz="6000" b="1">
                <a:solidFill>
                  <a:schemeClr val="bg1"/>
                </a:solidFill>
                <a:latin typeface="Arial" charset="0"/>
              </a:rPr>
              <a:t>Church Unity</a:t>
            </a:r>
            <a:endParaRPr lang="en-US" sz="5400">
              <a:solidFill>
                <a:schemeClr val="bg1"/>
              </a:solidFill>
              <a:latin typeface="Arial" charset="0"/>
            </a:endParaRPr>
          </a:p>
        </p:txBody>
      </p:sp>
      <p:sp>
        <p:nvSpPr>
          <p:cNvPr id="1735683" name="Rectangle 3"/>
          <p:cNvSpPr>
            <a:spLocks noGrp="1" noChangeArrowheads="1"/>
          </p:cNvSpPr>
          <p:nvPr>
            <p:ph type="subTitle" idx="1"/>
          </p:nvPr>
        </p:nvSpPr>
        <p:spPr/>
        <p:txBody>
          <a:bodyPr/>
          <a:lstStyle/>
          <a:p>
            <a:pPr eaLnBrk="1" hangingPunct="1"/>
            <a:r>
              <a:rPr lang="en-US" sz="4400" b="1" i="1">
                <a:solidFill>
                  <a:schemeClr val="bg1"/>
                </a:solidFill>
                <a:latin typeface="Arial" charset="0"/>
              </a:rPr>
              <a:t>When should we </a:t>
            </a:r>
            <a:r>
              <a:rPr lang="en-US" sz="4400" b="1" i="1" u="sng">
                <a:solidFill>
                  <a:schemeClr val="bg1"/>
                </a:solidFill>
                <a:latin typeface="Arial" charset="0"/>
              </a:rPr>
              <a:t>not</a:t>
            </a:r>
            <a:r>
              <a:rPr lang="en-US" sz="4400" b="1" i="1">
                <a:solidFill>
                  <a:schemeClr val="bg1"/>
                </a:solidFill>
                <a:latin typeface="Arial" charset="0"/>
              </a:rPr>
              <a:t> work together?</a:t>
            </a:r>
            <a:endParaRPr lang="en-US" sz="4000" b="1">
              <a:solidFill>
                <a:schemeClr val="bg1"/>
              </a:solidFill>
              <a:latin typeface="Arial" charset="0"/>
            </a:endParaRPr>
          </a:p>
        </p:txBody>
      </p:sp>
      <p:sp>
        <p:nvSpPr>
          <p:cNvPr id="1735684" name="Freeform 4"/>
          <p:cNvSpPr>
            <a:spLocks/>
          </p:cNvSpPr>
          <p:nvPr/>
        </p:nvSpPr>
        <p:spPr bwMode="auto">
          <a:xfrm>
            <a:off x="3905250" y="-98425"/>
            <a:ext cx="854075" cy="7100888"/>
          </a:xfrm>
          <a:custGeom>
            <a:avLst/>
            <a:gdLst>
              <a:gd name="T0" fmla="*/ 2147483647 w 538"/>
              <a:gd name="T1" fmla="*/ 0 h 4473"/>
              <a:gd name="T2" fmla="*/ 2147483647 w 538"/>
              <a:gd name="T3" fmla="*/ 2147483647 h 4473"/>
              <a:gd name="T4" fmla="*/ 2147483647 w 538"/>
              <a:gd name="T5" fmla="*/ 2147483647 h 4473"/>
              <a:gd name="T6" fmla="*/ 2147483647 w 538"/>
              <a:gd name="T7" fmla="*/ 2147483647 h 4473"/>
              <a:gd name="T8" fmla="*/ 2147483647 w 538"/>
              <a:gd name="T9" fmla="*/ 2147483647 h 4473"/>
              <a:gd name="T10" fmla="*/ 2147483647 w 538"/>
              <a:gd name="T11" fmla="*/ 2147483647 h 4473"/>
              <a:gd name="T12" fmla="*/ 2147483647 w 538"/>
              <a:gd name="T13" fmla="*/ 2147483647 h 4473"/>
              <a:gd name="T14" fmla="*/ 2147483647 w 538"/>
              <a:gd name="T15" fmla="*/ 2147483647 h 4473"/>
              <a:gd name="T16" fmla="*/ 2147483647 w 538"/>
              <a:gd name="T17" fmla="*/ 2147483647 h 4473"/>
              <a:gd name="T18" fmla="*/ 2147483647 w 538"/>
              <a:gd name="T19" fmla="*/ 2147483647 h 4473"/>
              <a:gd name="T20" fmla="*/ 2147483647 w 538"/>
              <a:gd name="T21" fmla="*/ 2147483647 h 4473"/>
              <a:gd name="T22" fmla="*/ 2147483647 w 538"/>
              <a:gd name="T23" fmla="*/ 2147483647 h 4473"/>
              <a:gd name="T24" fmla="*/ 2147483647 w 538"/>
              <a:gd name="T25" fmla="*/ 2147483647 h 4473"/>
              <a:gd name="T26" fmla="*/ 2147483647 w 538"/>
              <a:gd name="T27" fmla="*/ 2147483647 h 4473"/>
              <a:gd name="T28" fmla="*/ 2147483647 w 538"/>
              <a:gd name="T29" fmla="*/ 2147483647 h 4473"/>
              <a:gd name="T30" fmla="*/ 2147483647 w 538"/>
              <a:gd name="T31" fmla="*/ 2147483647 h 4473"/>
              <a:gd name="T32" fmla="*/ 2147483647 w 538"/>
              <a:gd name="T33" fmla="*/ 2147483647 h 4473"/>
              <a:gd name="T34" fmla="*/ 2147483647 w 538"/>
              <a:gd name="T35" fmla="*/ 2147483647 h 4473"/>
              <a:gd name="T36" fmla="*/ 2147483647 w 538"/>
              <a:gd name="T37" fmla="*/ 2147483647 h 4473"/>
              <a:gd name="T38" fmla="*/ 2147483647 w 538"/>
              <a:gd name="T39" fmla="*/ 2147483647 h 4473"/>
              <a:gd name="T40" fmla="*/ 2147483647 w 538"/>
              <a:gd name="T41" fmla="*/ 2147483647 h 4473"/>
              <a:gd name="T42" fmla="*/ 2147483647 w 538"/>
              <a:gd name="T43" fmla="*/ 2147483647 h 4473"/>
              <a:gd name="T44" fmla="*/ 2147483647 w 538"/>
              <a:gd name="T45" fmla="*/ 2147483647 h 4473"/>
              <a:gd name="T46" fmla="*/ 2147483647 w 538"/>
              <a:gd name="T47" fmla="*/ 2147483647 h 4473"/>
              <a:gd name="T48" fmla="*/ 2147483647 w 538"/>
              <a:gd name="T49" fmla="*/ 2147483647 h 4473"/>
              <a:gd name="T50" fmla="*/ 2147483647 w 538"/>
              <a:gd name="T51" fmla="*/ 2147483647 h 4473"/>
              <a:gd name="T52" fmla="*/ 2147483647 w 538"/>
              <a:gd name="T53" fmla="*/ 2147483647 h 4473"/>
              <a:gd name="T54" fmla="*/ 2147483647 w 538"/>
              <a:gd name="T55" fmla="*/ 2147483647 h 4473"/>
              <a:gd name="T56" fmla="*/ 2147483647 w 538"/>
              <a:gd name="T57" fmla="*/ 2147483647 h 4473"/>
              <a:gd name="T58" fmla="*/ 2147483647 w 538"/>
              <a:gd name="T59" fmla="*/ 2147483647 h 4473"/>
              <a:gd name="T60" fmla="*/ 2147483647 w 538"/>
              <a:gd name="T61" fmla="*/ 2147483647 h 4473"/>
              <a:gd name="T62" fmla="*/ 2147483647 w 538"/>
              <a:gd name="T63" fmla="*/ 2147483647 h 4473"/>
              <a:gd name="T64" fmla="*/ 2147483647 w 538"/>
              <a:gd name="T65" fmla="*/ 2147483647 h 4473"/>
              <a:gd name="T66" fmla="*/ 2147483647 w 538"/>
              <a:gd name="T67" fmla="*/ 2147483647 h 4473"/>
              <a:gd name="T68" fmla="*/ 2147483647 w 538"/>
              <a:gd name="T69" fmla="*/ 2147483647 h 4473"/>
              <a:gd name="T70" fmla="*/ 2147483647 w 538"/>
              <a:gd name="T71" fmla="*/ 2147483647 h 4473"/>
              <a:gd name="T72" fmla="*/ 2147483647 w 538"/>
              <a:gd name="T73" fmla="*/ 2147483647 h 4473"/>
              <a:gd name="T74" fmla="*/ 2147483647 w 538"/>
              <a:gd name="T75" fmla="*/ 2147483647 h 4473"/>
              <a:gd name="T76" fmla="*/ 2147483647 w 538"/>
              <a:gd name="T77" fmla="*/ 2147483647 h 4473"/>
              <a:gd name="T78" fmla="*/ 2147483647 w 538"/>
              <a:gd name="T79" fmla="*/ 2147483647 h 4473"/>
              <a:gd name="T80" fmla="*/ 2147483647 w 538"/>
              <a:gd name="T81" fmla="*/ 2147483647 h 4473"/>
              <a:gd name="T82" fmla="*/ 2147483647 w 538"/>
              <a:gd name="T83" fmla="*/ 2147483647 h 4473"/>
              <a:gd name="T84" fmla="*/ 2147483647 w 538"/>
              <a:gd name="T85" fmla="*/ 2147483647 h 4473"/>
              <a:gd name="T86" fmla="*/ 2147483647 w 538"/>
              <a:gd name="T87" fmla="*/ 2147483647 h 4473"/>
              <a:gd name="T88" fmla="*/ 2147483647 w 538"/>
              <a:gd name="T89" fmla="*/ 2147483647 h 4473"/>
              <a:gd name="T90" fmla="*/ 2147483647 w 538"/>
              <a:gd name="T91" fmla="*/ 2147483647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35684"/>
                                        </p:tgtEl>
                                        <p:attrNameLst>
                                          <p:attrName>style.visibility</p:attrName>
                                        </p:attrNameLst>
                                      </p:cBhvr>
                                      <p:to>
                                        <p:strVal val="visible"/>
                                      </p:to>
                                    </p:set>
                                    <p:animEffect transition="in" filter="wipe(up)">
                                      <p:cBhvr>
                                        <p:cTn id="7" dur="500"/>
                                        <p:tgtEl>
                                          <p:spTgt spid="1735684"/>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35683">
                                            <p:txEl>
                                              <p:pRg st="0" end="0"/>
                                            </p:txEl>
                                          </p:spTgt>
                                        </p:tgtEl>
                                        <p:attrNameLst>
                                          <p:attrName>style.visibility</p:attrName>
                                        </p:attrNameLst>
                                      </p:cBhvr>
                                      <p:to>
                                        <p:strVal val="visible"/>
                                      </p:to>
                                    </p:set>
                                    <p:animEffect transition="in" filter="wipe(down)">
                                      <p:cBhvr>
                                        <p:cTn id="11" dur="500"/>
                                        <p:tgtEl>
                                          <p:spTgt spid="1735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3" grpId="0" build="p"/>
      <p:bldP spid="173568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rayer Christian Video Loop.mp4" descr="/Church/Pictures/Prayer/Prayer Christian Video Loop.mp4">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5" name="Title 1"/>
          <p:cNvSpPr>
            <a:spLocks noGrp="1"/>
          </p:cNvSpPr>
          <p:nvPr>
            <p:ph type="ctrTitle"/>
          </p:nvPr>
        </p:nvSpPr>
        <p:spPr>
          <a:xfrm>
            <a:off x="0" y="0"/>
            <a:ext cx="9144000" cy="2362200"/>
          </a:xfrm>
        </p:spPr>
        <p:txBody>
          <a:bodyPr/>
          <a:lstStyle/>
          <a:p>
            <a:pPr>
              <a:defRPr/>
            </a:pPr>
            <a:r>
              <a:rPr lang="en-US" sz="16600" b="1" i="1" dirty="0">
                <a:solidFill>
                  <a:schemeClr val="bg1"/>
                </a:solidFill>
                <a:effectLst>
                  <a:outerShdw blurRad="38100" dist="38100" dir="2700000" algn="tl">
                    <a:schemeClr val="tx1"/>
                  </a:outerShdw>
                </a:effectLst>
                <a:latin typeface="Edwardian Script ITC" charset="0"/>
                <a:ea typeface="Aramis Regular" charset="0"/>
              </a:rPr>
              <a:t>Like Jesus?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36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10000" fill="remove" display="0">
                  <p:stCondLst>
                    <p:cond delay="indefinite"/>
                  </p:stCondLst>
                  <p:endCondLst>
                    <p:cond evt="onPrev" delay="0">
                      <p:tgtEl>
                        <p:sldTgt/>
                      </p:tgtEl>
                    </p:cond>
                  </p:endCondLst>
                </p:cTn>
                <p:tgtEl>
                  <p:spTgt spid="113666"/>
                </p:tgtEl>
              </p:cMediaNode>
            </p:video>
            <p:seq concurrent="1" nextAc="seek">
              <p:cTn id="8" restart="whenNotActive" fill="hold" evtFilter="cancelBubble" nodeType="interactiveSeq">
                <p:stCondLst>
                  <p:cond evt="onClick" delay="0">
                    <p:tgtEl>
                      <p:spTgt spid="11366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13666"/>
                                        </p:tgtEl>
                                      </p:cBhvr>
                                    </p:cmd>
                                  </p:childTnLst>
                                </p:cTn>
                              </p:par>
                            </p:childTnLst>
                          </p:cTn>
                        </p:par>
                      </p:childTnLst>
                    </p:cTn>
                  </p:par>
                </p:childTnLst>
              </p:cTn>
              <p:nextCondLst>
                <p:cond evt="onClick" delay="0">
                  <p:tgtEl>
                    <p:spTgt spid="11366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ja-JP" altLang="en-US"/>
              <a:t>“</a:t>
            </a:r>
            <a:endParaRPr lang="en-US"/>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b="1">
                <a:solidFill>
                  <a:schemeClr val="bg1"/>
                </a:solidFill>
                <a:latin typeface="Times New Roman" charset="0"/>
              </a:rPr>
              <a:t>136</a:t>
            </a:r>
            <a:endParaRPr lang="en-US" b="1">
              <a:solidFill>
                <a:schemeClr val="bg1"/>
              </a:solidFill>
              <a:effectLst>
                <a:outerShdw blurRad="38100" dist="38100" dir="2700000" algn="tl">
                  <a:srgbClr val="808080"/>
                </a:outerShdw>
              </a:effectLst>
            </a:endParaRPr>
          </a:p>
        </p:txBody>
      </p:sp>
      <p:sp>
        <p:nvSpPr>
          <p:cNvPr id="171012" name="Text Box 5"/>
          <p:cNvSpPr txBox="1">
            <a:spLocks noChangeArrowheads="1"/>
          </p:cNvSpPr>
          <p:nvPr/>
        </p:nvSpPr>
        <p:spPr bwMode="auto">
          <a:xfrm>
            <a:off x="323850" y="1412875"/>
            <a:ext cx="8280400" cy="50165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3200" b="1" dirty="0">
                <a:solidFill>
                  <a:schemeClr val="bg1"/>
                </a:solidFill>
              </a:rPr>
              <a:t>“Don</a:t>
            </a:r>
            <a:r>
              <a:rPr lang="uk-UA" altLang="ja-JP" sz="3200" b="1" dirty="0">
                <a:solidFill>
                  <a:schemeClr val="bg1"/>
                </a:solidFill>
              </a:rPr>
              <a:t>'</a:t>
            </a:r>
            <a:r>
              <a:rPr lang="en-US" altLang="ja-JP" sz="3200" b="1" dirty="0">
                <a:solidFill>
                  <a:schemeClr val="bg1"/>
                </a:solidFill>
              </a:rPr>
              <a:t>t team up with those who are unbelievers. How can righteousness be a partner with wickedness? How can light live with darkness? </a:t>
            </a:r>
            <a:r>
              <a:rPr lang="en-US" altLang="ja-JP" sz="3200" b="1" baseline="30000" dirty="0">
                <a:solidFill>
                  <a:schemeClr val="bg1"/>
                </a:solidFill>
              </a:rPr>
              <a:t>15</a:t>
            </a:r>
            <a:r>
              <a:rPr lang="en-US" altLang="ja-JP" sz="3200" b="1" dirty="0">
                <a:solidFill>
                  <a:schemeClr val="bg1"/>
                </a:solidFill>
              </a:rPr>
              <a:t>What harmony can there be between Christ and the devil? How can a believer be a partner with an unbeliever? </a:t>
            </a:r>
            <a:r>
              <a:rPr lang="en-US" altLang="ja-JP" sz="3200" b="1" baseline="30000" dirty="0">
                <a:solidFill>
                  <a:schemeClr val="bg1"/>
                </a:solidFill>
              </a:rPr>
              <a:t>16</a:t>
            </a:r>
            <a:r>
              <a:rPr lang="en-US" altLang="ja-JP" sz="3200" b="1" dirty="0">
                <a:solidFill>
                  <a:schemeClr val="bg1"/>
                </a:solidFill>
              </a:rPr>
              <a:t>And what union can there be between God</a:t>
            </a:r>
            <a:r>
              <a:rPr lang="uk-UA" altLang="ja-JP" sz="3200" b="1" dirty="0">
                <a:solidFill>
                  <a:schemeClr val="bg1"/>
                </a:solidFill>
              </a:rPr>
              <a:t>'</a:t>
            </a:r>
            <a:r>
              <a:rPr lang="en-US" altLang="ja-JP" sz="3200" b="1" dirty="0">
                <a:solidFill>
                  <a:schemeClr val="bg1"/>
                </a:solidFill>
              </a:rPr>
              <a:t>s temple and idols? For we are the temple of the living God.”</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ja-JP" altLang="en-US"/>
              <a:t>“</a:t>
            </a:r>
            <a:endParaRPr lang="en-US"/>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b="1">
                <a:solidFill>
                  <a:schemeClr val="bg1"/>
                </a:solidFill>
                <a:latin typeface="Times New Roman" charset="0"/>
              </a:rPr>
              <a:t>136</a:t>
            </a:r>
            <a:endParaRPr lang="en-US" b="1">
              <a:solidFill>
                <a:schemeClr val="bg1"/>
              </a:solidFill>
              <a:effectLst>
                <a:outerShdw blurRad="38100" dist="38100" dir="2700000" algn="tl">
                  <a:srgbClr val="808080"/>
                </a:outerShdw>
              </a:effectLst>
            </a:endParaRPr>
          </a:p>
        </p:txBody>
      </p:sp>
      <p:sp>
        <p:nvSpPr>
          <p:cNvPr id="173060" name="Text Box 5"/>
          <p:cNvSpPr txBox="1">
            <a:spLocks noChangeArrowheads="1"/>
          </p:cNvSpPr>
          <p:nvPr/>
        </p:nvSpPr>
        <p:spPr bwMode="auto">
          <a:xfrm>
            <a:off x="323850" y="1412875"/>
            <a:ext cx="8280400" cy="4524375"/>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3200" b="1" dirty="0">
                <a:solidFill>
                  <a:schemeClr val="bg1"/>
                </a:solidFill>
              </a:rPr>
              <a:t>“As God said:</a:t>
            </a:r>
          </a:p>
          <a:p>
            <a:r>
              <a:rPr lang="en-US" altLang="ja-JP" sz="3200" b="1" dirty="0">
                <a:solidFill>
                  <a:schemeClr val="bg1"/>
                </a:solidFill>
              </a:rPr>
              <a:t>		</a:t>
            </a:r>
            <a:r>
              <a:rPr lang="uk-UA" altLang="ja-JP" sz="3200" b="1" dirty="0">
                <a:solidFill>
                  <a:schemeClr val="bg1"/>
                </a:solidFill>
              </a:rPr>
              <a:t>'</a:t>
            </a:r>
            <a:r>
              <a:rPr lang="en-US" altLang="ja-JP" sz="3200" b="1" dirty="0">
                <a:solidFill>
                  <a:schemeClr val="bg1"/>
                </a:solidFill>
              </a:rPr>
              <a:t>I will live in them</a:t>
            </a:r>
          </a:p>
          <a:p>
            <a:r>
              <a:rPr lang="en-US" altLang="ja-JP" sz="3200" b="1" dirty="0">
                <a:solidFill>
                  <a:schemeClr val="bg1"/>
                </a:solidFill>
              </a:rPr>
              <a:t>		and walk among them.</a:t>
            </a:r>
          </a:p>
          <a:p>
            <a:r>
              <a:rPr lang="en-US" altLang="ja-JP" sz="3200" b="1" dirty="0">
                <a:solidFill>
                  <a:schemeClr val="bg1"/>
                </a:solidFill>
              </a:rPr>
              <a:t>		I will be their God,</a:t>
            </a:r>
          </a:p>
          <a:p>
            <a:r>
              <a:rPr lang="en-US" altLang="ja-JP" sz="3200" b="1" dirty="0">
                <a:solidFill>
                  <a:schemeClr val="bg1"/>
                </a:solidFill>
              </a:rPr>
              <a:t>		and they will be my people. </a:t>
            </a:r>
          </a:p>
          <a:p>
            <a:r>
              <a:rPr lang="en-US" altLang="ja-JP" sz="3200" b="1" baseline="30000" dirty="0">
                <a:solidFill>
                  <a:schemeClr val="bg1"/>
                </a:solidFill>
              </a:rPr>
              <a:t>17</a:t>
            </a:r>
            <a:r>
              <a:rPr lang="en-US" altLang="ja-JP" sz="3200" b="1" dirty="0">
                <a:solidFill>
                  <a:schemeClr val="bg1"/>
                </a:solidFill>
              </a:rPr>
              <a:t>Therefore, come out from among unbelievers, and separate yourselves from them, says the Lord</a:t>
            </a:r>
            <a:r>
              <a:rPr lang="uk-UA" altLang="ja-JP" sz="3200" b="1" dirty="0">
                <a:solidFill>
                  <a:schemeClr val="bg1"/>
                </a:solidFill>
              </a:rPr>
              <a:t>'</a:t>
            </a:r>
            <a:r>
              <a:rPr lang="en-US" altLang="ja-JP" sz="3200" b="1" dirty="0">
                <a:solidFill>
                  <a:schemeClr val="bg1"/>
                </a:solidFill>
              </a:rPr>
              <a:t> </a:t>
            </a:r>
          </a:p>
          <a:p>
            <a:pPr algn="r"/>
            <a:r>
              <a:rPr lang="en-US" altLang="ja-JP" sz="3200" b="1" dirty="0">
                <a:solidFill>
                  <a:schemeClr val="bg1"/>
                </a:solidFill>
              </a:rPr>
              <a:t>(2 Cor. 6:16-17)</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ja-JP" altLang="en-US"/>
              <a:t>“</a:t>
            </a:r>
            <a:endParaRPr lang="en-US"/>
          </a:p>
        </p:txBody>
      </p:sp>
      <p:sp>
        <p:nvSpPr>
          <p:cNvPr id="9222" name="Rectangle 6"/>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9227" name="Text Box 11"/>
          <p:cNvSpPr txBox="1">
            <a:spLocks noChangeArrowheads="1"/>
          </p:cNvSpPr>
          <p:nvPr/>
        </p:nvSpPr>
        <p:spPr bwMode="auto">
          <a:xfrm>
            <a:off x="8077200" y="76200"/>
            <a:ext cx="9906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b="1">
                <a:solidFill>
                  <a:schemeClr val="bg1"/>
                </a:solidFill>
                <a:latin typeface="Times New Roman" charset="0"/>
              </a:rPr>
              <a:t>136</a:t>
            </a:r>
            <a:endParaRPr lang="en-US" b="1">
              <a:solidFill>
                <a:schemeClr val="bg1"/>
              </a:solidFill>
              <a:effectLst>
                <a:outerShdw blurRad="38100" dist="38100" dir="2700000" algn="tl">
                  <a:srgbClr val="808080"/>
                </a:outerShdw>
              </a:effectLst>
            </a:endParaRPr>
          </a:p>
        </p:txBody>
      </p:sp>
      <p:sp>
        <p:nvSpPr>
          <p:cNvPr id="175108" name="Text Box 5"/>
          <p:cNvSpPr txBox="1">
            <a:spLocks noChangeArrowheads="1"/>
          </p:cNvSpPr>
          <p:nvPr/>
        </p:nvSpPr>
        <p:spPr bwMode="auto">
          <a:xfrm>
            <a:off x="323850" y="1412875"/>
            <a:ext cx="8280400" cy="5508625"/>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3200" b="1" dirty="0">
                <a:solidFill>
                  <a:schemeClr val="bg1"/>
                </a:solidFill>
              </a:rPr>
              <a:t>“Don</a:t>
            </a:r>
            <a:r>
              <a:rPr lang="uk-UA" altLang="ja-JP" sz="3200" b="1" dirty="0">
                <a:solidFill>
                  <a:schemeClr val="bg1"/>
                </a:solidFill>
              </a:rPr>
              <a:t>'</a:t>
            </a:r>
            <a:r>
              <a:rPr lang="en-US" altLang="ja-JP" sz="3200" b="1" dirty="0">
                <a:solidFill>
                  <a:schemeClr val="bg1"/>
                </a:solidFill>
              </a:rPr>
              <a:t>t touch their filthy things,</a:t>
            </a:r>
          </a:p>
          <a:p>
            <a:r>
              <a:rPr lang="en-US" altLang="ja-JP" sz="3200" b="1" dirty="0">
                <a:solidFill>
                  <a:schemeClr val="bg1"/>
                </a:solidFill>
              </a:rPr>
              <a:t> and I will welcome you. </a:t>
            </a:r>
            <a:r>
              <a:rPr lang="en-US" altLang="ja-JP" sz="3200" b="1" baseline="30000" dirty="0">
                <a:solidFill>
                  <a:schemeClr val="bg1"/>
                </a:solidFill>
              </a:rPr>
              <a:t>18</a:t>
            </a:r>
            <a:r>
              <a:rPr lang="en-US" altLang="ja-JP" sz="3200" b="1" dirty="0">
                <a:solidFill>
                  <a:schemeClr val="bg1"/>
                </a:solidFill>
              </a:rPr>
              <a:t>And I will be your Father, and you will be my sons and daughters, says the Lord Almighty.”</a:t>
            </a:r>
          </a:p>
          <a:p>
            <a:endParaRPr lang="en-US" altLang="ja-JP" sz="3200" b="1" dirty="0">
              <a:solidFill>
                <a:schemeClr val="bg1"/>
              </a:solidFill>
            </a:endParaRPr>
          </a:p>
          <a:p>
            <a:r>
              <a:rPr lang="en-US" altLang="ja-JP" sz="3200" b="1" baseline="30000" dirty="0">
                <a:solidFill>
                  <a:schemeClr val="bg1"/>
                </a:solidFill>
              </a:rPr>
              <a:t>1</a:t>
            </a:r>
            <a:r>
              <a:rPr lang="en-US" altLang="ja-JP" sz="3200" b="1" dirty="0">
                <a:solidFill>
                  <a:schemeClr val="bg1"/>
                </a:solidFill>
              </a:rPr>
              <a:t>Because we have these promises, dear friends, let us cleanse ourselves from everything that can defile our body or spirit. And let us work toward complete holiness because we fear God” </a:t>
            </a:r>
          </a:p>
          <a:p>
            <a:pPr algn="r"/>
            <a:r>
              <a:rPr lang="en-US" altLang="ja-JP" sz="3200" b="1" dirty="0">
                <a:solidFill>
                  <a:schemeClr val="bg1"/>
                </a:solidFill>
              </a:rPr>
              <a:t>(2 Cor. 6:17–7:1)</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r>
              <a:rPr lang="ja-JP" altLang="en-US"/>
              <a:t>“</a:t>
            </a:r>
            <a:endParaRPr lang="en-US"/>
          </a:p>
        </p:txBody>
      </p:sp>
      <p:sp>
        <p:nvSpPr>
          <p:cNvPr id="87043" name="Rectangle 3"/>
          <p:cNvSpPr>
            <a:spLocks noGrp="1" noChangeArrowheads="1"/>
          </p:cNvSpPr>
          <p:nvPr>
            <p:ph type="title" idx="4294967295"/>
          </p:nvPr>
        </p:nvSpPr>
        <p:spPr>
          <a:xfrm>
            <a:off x="457200" y="274638"/>
            <a:ext cx="74676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algn="l">
              <a:spcBef>
                <a:spcPct val="50000"/>
              </a:spcBef>
              <a:defRPr/>
            </a:pPr>
            <a:r>
              <a:rPr lang="en-US" sz="4000" b="1" i="1">
                <a:solidFill>
                  <a:schemeClr val="bg1"/>
                </a:solidFill>
                <a:latin typeface="Times New Roman" charset="0"/>
              </a:rPr>
              <a:t>What does 2 Cor. 6:14-7:1 mean?</a:t>
            </a:r>
          </a:p>
        </p:txBody>
      </p:sp>
      <p:sp>
        <p:nvSpPr>
          <p:cNvPr id="87044" name="Text Box 4"/>
          <p:cNvSpPr txBox="1">
            <a:spLocks noChangeArrowheads="1"/>
          </p:cNvSpPr>
          <p:nvPr/>
        </p:nvSpPr>
        <p:spPr bwMode="auto">
          <a:xfrm>
            <a:off x="8077200" y="76200"/>
            <a:ext cx="990600" cy="457200"/>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a14="http://schemas.microsoft.com/office/drawing/2010/main" xmlns="">
                <a:solidFill>
                  <a:schemeClr val="tx2"/>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defRPr/>
            </a:pPr>
            <a:r>
              <a:rPr lang="en-US" b="1">
                <a:solidFill>
                  <a:schemeClr val="bg1"/>
                </a:solidFill>
                <a:effectLst>
                  <a:outerShdw blurRad="38100" dist="38100" dir="2700000" algn="tl">
                    <a:srgbClr val="808080"/>
                  </a:outerShdw>
                </a:effectLst>
                <a:latin typeface="Times New Roman" charset="0"/>
              </a:rPr>
              <a:t>136</a:t>
            </a:r>
            <a:endParaRPr lang="en-US" b="1">
              <a:solidFill>
                <a:schemeClr val="bg1"/>
              </a:solidFill>
              <a:effectLst>
                <a:outerShdw blurRad="38100" dist="38100" dir="2700000" algn="tl">
                  <a:srgbClr val="808080"/>
                </a:outerShdw>
              </a:effectLst>
            </a:endParaRPr>
          </a:p>
        </p:txBody>
      </p:sp>
      <p:sp>
        <p:nvSpPr>
          <p:cNvPr id="177156" name="Text Box 5"/>
          <p:cNvSpPr txBox="1">
            <a:spLocks noChangeArrowheads="1"/>
          </p:cNvSpPr>
          <p:nvPr/>
        </p:nvSpPr>
        <p:spPr bwMode="auto">
          <a:xfrm>
            <a:off x="323850" y="1458913"/>
            <a:ext cx="7239000" cy="5140325"/>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173038" indent="-17303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800" b="1">
                <a:solidFill>
                  <a:schemeClr val="bg1"/>
                </a:solidFill>
              </a:rPr>
              <a:t>“</a:t>
            </a:r>
            <a:r>
              <a:rPr lang="en-US" altLang="ja-JP" sz="2800" b="1">
                <a:solidFill>
                  <a:schemeClr val="bg1"/>
                </a:solidFill>
              </a:rPr>
              <a:t>The direct commands to </a:t>
            </a:r>
            <a:r>
              <a:rPr lang="en-US" altLang="ja-JP" sz="2800" b="1" i="1">
                <a:solidFill>
                  <a:schemeClr val="bg1"/>
                </a:solidFill>
              </a:rPr>
              <a:t>separate</a:t>
            </a:r>
            <a:r>
              <a:rPr lang="en-US" altLang="ja-JP" sz="2800" b="1">
                <a:solidFill>
                  <a:schemeClr val="bg1"/>
                </a:solidFill>
              </a:rPr>
              <a:t> from other people are always commands to separate </a:t>
            </a:r>
            <a:r>
              <a:rPr lang="en-US" altLang="ja-JP" sz="2800" b="1" i="1">
                <a:solidFill>
                  <a:schemeClr val="bg1"/>
                </a:solidFill>
              </a:rPr>
              <a:t>from unbelievers</a:t>
            </a:r>
            <a:r>
              <a:rPr lang="en-US" altLang="ja-JP" sz="2800" b="1">
                <a:solidFill>
                  <a:schemeClr val="bg1"/>
                </a:solidFill>
              </a:rPr>
              <a:t>, not from Christians with whom one disagrees… The are no direct New Testament commands to separate from Christians with whom one has doctrinal differences (unless those differences involve such serious heresies that the Christian faith itself is denied).</a:t>
            </a:r>
            <a:r>
              <a:rPr lang="ja-JP" altLang="en-US" sz="2800" b="1">
                <a:solidFill>
                  <a:schemeClr val="bg1"/>
                </a:solidFill>
              </a:rPr>
              <a:t>”</a:t>
            </a:r>
            <a:r>
              <a:rPr lang="en-US" altLang="ja-JP" sz="2800" b="1">
                <a:solidFill>
                  <a:schemeClr val="bg1"/>
                </a:solidFill>
              </a:rPr>
              <a:t>	</a:t>
            </a:r>
          </a:p>
          <a:p>
            <a:endParaRPr lang="en-US" sz="2800" b="1">
              <a:solidFill>
                <a:schemeClr val="bg1"/>
              </a:solidFill>
            </a:endParaRPr>
          </a:p>
          <a:p>
            <a:pPr algn="r"/>
            <a:r>
              <a:rPr lang="en-US" sz="2000" b="1">
                <a:solidFill>
                  <a:schemeClr val="bg1"/>
                </a:solidFill>
              </a:rPr>
              <a:t>Wayne Grudem, </a:t>
            </a:r>
            <a:r>
              <a:rPr lang="en-US" sz="2000" b="1" i="1">
                <a:solidFill>
                  <a:schemeClr val="bg1"/>
                </a:solidFill>
              </a:rPr>
              <a:t>Systematic Theology</a:t>
            </a:r>
            <a:r>
              <a:rPr lang="en-US" sz="2000" b="1">
                <a:solidFill>
                  <a:schemeClr val="bg1"/>
                </a:solidFill>
              </a:rPr>
              <a:t>, 877</a:t>
            </a:r>
            <a:endParaRPr lang="en-US" sz="2800" b="1">
              <a:solidFill>
                <a:schemeClr val="bg1"/>
              </a:solidFill>
            </a:endParaRPr>
          </a:p>
        </p:txBody>
      </p:sp>
      <p:pic>
        <p:nvPicPr>
          <p:cNvPr id="8704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08875" y="4114800"/>
            <a:ext cx="1635125" cy="2044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457200" y="274638"/>
            <a:ext cx="5051425" cy="1143000"/>
          </a:xfrm>
        </p:spPr>
        <p:txBody>
          <a:bodyPr/>
          <a:lstStyle/>
          <a:p>
            <a:r>
              <a:rPr lang="en-US">
                <a:solidFill>
                  <a:srgbClr val="FFFF00"/>
                </a:solidFill>
                <a:latin typeface="Arial" charset="0"/>
              </a:rPr>
              <a:t>World Council of Churches</a:t>
            </a:r>
          </a:p>
        </p:txBody>
      </p:sp>
      <p:pic>
        <p:nvPicPr>
          <p:cNvPr id="179202" name="Picture 2" descr="WCC logo_colour_E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5" y="30163"/>
            <a:ext cx="5662613"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3" name="Picture 3" descr="nurture-our-unity-in-christ-kobia-tells-north-korean-christia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67400" y="0"/>
            <a:ext cx="353218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4" name="Picture 4" descr="WCCFaithOrd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050" y="2103438"/>
            <a:ext cx="605155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9205" name="Picture 5" descr="WC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7400" y="2636838"/>
            <a:ext cx="3362325" cy="2684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panels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0975" y="228600"/>
            <a:ext cx="8855075" cy="1143000"/>
          </a:xfrm>
        </p:spPr>
        <p:txBody>
          <a:bodyPr/>
          <a:lstStyle/>
          <a:p>
            <a:pPr>
              <a:defRPr/>
            </a:pPr>
            <a:r>
              <a:rPr lang="en-US" sz="4000" b="1" dirty="0">
                <a:solidFill>
                  <a:schemeClr val="bg1"/>
                </a:solidFill>
                <a:effectLst>
                  <a:outerShdw blurRad="50800" dist="38100" dir="2700000">
                    <a:srgbClr val="000000">
                      <a:alpha val="43000"/>
                    </a:srgbClr>
                  </a:outerShdw>
                </a:effectLst>
                <a:latin typeface="Arial" charset="0"/>
                <a:ea typeface="ＭＳ Ｐゴシック" charset="0"/>
                <a:cs typeface="ＭＳ Ｐゴシック" charset="0"/>
              </a:rPr>
              <a:t>“It is better to be divided by truth than to be united by error” </a:t>
            </a:r>
            <a:endParaRPr lang="en-US" sz="3200" b="1" dirty="0">
              <a:solidFill>
                <a:schemeClr val="bg1"/>
              </a:solidFill>
              <a:effectLst>
                <a:outerShdw blurRad="50800" dist="38100" dir="2700000">
                  <a:srgbClr val="000000">
                    <a:alpha val="43000"/>
                  </a:srgbClr>
                </a:outerShdw>
              </a:effectLst>
              <a:latin typeface="Arial" charset="0"/>
              <a:ea typeface="ＭＳ Ｐゴシック" charset="0"/>
              <a:cs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olossians1_16-so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0" y="457200"/>
            <a:ext cx="9144000" cy="1219200"/>
          </a:xfrm>
          <a:solidFill>
            <a:schemeClr val="tx2"/>
          </a:solidFill>
          <a:effectLst>
            <a:outerShdw blurRad="63500" dist="107763" dir="8100000" algn="ctr" rotWithShape="0">
              <a:schemeClr val="tx2">
                <a:alpha val="74998"/>
              </a:schemeClr>
            </a:outerShdw>
          </a:effectLst>
        </p:spPr>
        <p:txBody>
          <a:bodyPr/>
          <a:lstStyle/>
          <a:p>
            <a:pPr eaLnBrk="1" hangingPunct="1">
              <a:defRPr/>
            </a:pPr>
            <a:r>
              <a:rPr lang="en-US" sz="3600" b="1" dirty="0">
                <a:solidFill>
                  <a:schemeClr val="bg1"/>
                </a:solidFill>
                <a:latin typeface="Arial" charset="0"/>
              </a:rPr>
              <a:t>III. Pray for </a:t>
            </a:r>
            <a:r>
              <a:rPr lang="en-US" sz="3600" b="1" dirty="0">
                <a:solidFill>
                  <a:srgbClr val="FFFF00"/>
                </a:solidFill>
                <a:latin typeface="Arial" charset="0"/>
              </a:rPr>
              <a:t>all believers </a:t>
            </a:r>
            <a:r>
              <a:rPr lang="en-US" sz="3600" b="1" dirty="0">
                <a:solidFill>
                  <a:schemeClr val="bg1"/>
                </a:solidFill>
                <a:latin typeface="Arial" charset="0"/>
              </a:rPr>
              <a:t>to be a </a:t>
            </a:r>
            <a:r>
              <a:rPr lang="en-US" sz="3600" b="1" dirty="0">
                <a:solidFill>
                  <a:srgbClr val="FFFF00"/>
                </a:solidFill>
                <a:latin typeface="Arial" charset="0"/>
              </a:rPr>
              <a:t>united witness</a:t>
            </a:r>
            <a:r>
              <a:rPr lang="en-US" sz="3600" b="1" dirty="0">
                <a:solidFill>
                  <a:schemeClr val="bg1"/>
                </a:solidFill>
                <a:latin typeface="Arial" charset="0"/>
              </a:rPr>
              <a:t> to the world (17:20-26). </a:t>
            </a:r>
            <a:endParaRPr lang="en-US" sz="3600" dirty="0">
              <a:solidFill>
                <a:schemeClr val="bg1"/>
              </a:solidFill>
              <a:latin typeface="Arial" charset="0"/>
            </a:endParaRPr>
          </a:p>
        </p:txBody>
      </p:sp>
      <p:sp>
        <p:nvSpPr>
          <p:cNvPr id="1470467" name="Rectangle 3"/>
          <p:cNvSpPr>
            <a:spLocks noGrp="1" noChangeArrowheads="1"/>
          </p:cNvSpPr>
          <p:nvPr>
            <p:ph type="subTitle" idx="1"/>
          </p:nvPr>
        </p:nvSpPr>
        <p:spPr>
          <a:xfrm>
            <a:off x="0" y="2057400"/>
            <a:ext cx="9144000" cy="4114800"/>
          </a:xfrm>
          <a:effectLst>
            <a:outerShdw blurRad="63500" dist="107763" dir="8100000" algn="ctr" rotWithShape="0">
              <a:schemeClr val="tx2">
                <a:alpha val="74998"/>
              </a:schemeClr>
            </a:outerShdw>
          </a:effectLst>
        </p:spPr>
        <p:txBody>
          <a:bodyPr/>
          <a:lstStyle/>
          <a:p>
            <a:pPr marL="812800" indent="-812800" algn="l" eaLnBrk="1" hangingPunct="1">
              <a:buFontTx/>
              <a:buAutoNum type="alphaUcPeriod"/>
              <a:defRPr/>
            </a:pPr>
            <a:r>
              <a:rPr lang="en-US" b="1" i="1" dirty="0">
                <a:solidFill>
                  <a:schemeClr val="bg1"/>
                </a:solidFill>
                <a:latin typeface="Arial" charset="0"/>
              </a:rPr>
              <a:t>Unity produces more believers who can fellowship with God (20-23).</a:t>
            </a:r>
          </a:p>
          <a:p>
            <a:pPr marL="812800" indent="-812800" algn="l" eaLnBrk="1" hangingPunct="1">
              <a:buFontTx/>
              <a:buAutoNum type="alphaUcPeriod"/>
              <a:defRPr/>
            </a:pPr>
            <a:endParaRPr lang="en-US" b="1" i="1" dirty="0">
              <a:solidFill>
                <a:schemeClr val="bg1"/>
              </a:solidFill>
              <a:latin typeface="Arial" charset="0"/>
            </a:endParaRPr>
          </a:p>
          <a:p>
            <a:pPr marL="812800" indent="-812800" algn="l" eaLnBrk="1" hangingPunct="1">
              <a:buFontTx/>
              <a:buAutoNum type="alphaUcPeriod"/>
              <a:defRPr/>
            </a:pPr>
            <a:r>
              <a:rPr lang="en-US" b="1" i="1" dirty="0">
                <a:solidFill>
                  <a:schemeClr val="bg1"/>
                </a:solidFill>
                <a:latin typeface="Arial" charset="0"/>
              </a:rPr>
              <a:t>We</a:t>
            </a:r>
            <a:r>
              <a:rPr lang="uk-UA" b="1" i="1" dirty="0">
                <a:solidFill>
                  <a:schemeClr val="bg1"/>
                </a:solidFill>
                <a:latin typeface="Arial" charset="0"/>
              </a:rPr>
              <a:t>'</a:t>
            </a:r>
            <a:r>
              <a:rPr lang="en-US" b="1" i="1" dirty="0" err="1">
                <a:solidFill>
                  <a:schemeClr val="bg1"/>
                </a:solidFill>
                <a:latin typeface="Arial" charset="0"/>
              </a:rPr>
              <a:t>ll</a:t>
            </a:r>
            <a:r>
              <a:rPr lang="en-US" b="1" i="1" dirty="0">
                <a:solidFill>
                  <a:schemeClr val="bg1"/>
                </a:solidFill>
                <a:latin typeface="Arial" charset="0"/>
              </a:rPr>
              <a:t> be united in heaven forever--so we might as well agree now (24).</a:t>
            </a:r>
          </a:p>
          <a:p>
            <a:pPr marL="812800" indent="-812800" algn="l" eaLnBrk="1" hangingPunct="1">
              <a:buFontTx/>
              <a:buAutoNum type="alphaUcPeriod"/>
              <a:defRPr/>
            </a:pPr>
            <a:endParaRPr lang="en-US" b="1" i="1" dirty="0">
              <a:solidFill>
                <a:schemeClr val="bg1"/>
              </a:solidFill>
              <a:latin typeface="Arial" charset="0"/>
            </a:endParaRPr>
          </a:p>
          <a:p>
            <a:pPr marL="812800" indent="-812800" algn="l" eaLnBrk="1" hangingPunct="1">
              <a:buFontTx/>
              <a:buAutoNum type="alphaUcPeriod"/>
              <a:defRPr/>
            </a:pPr>
            <a:r>
              <a:rPr lang="en-US" b="1" i="1" dirty="0">
                <a:solidFill>
                  <a:schemeClr val="bg1"/>
                </a:solidFill>
                <a:latin typeface="Arial" charset="0"/>
              </a:rPr>
              <a:t>Unity shows God</a:t>
            </a:r>
            <a:r>
              <a:rPr lang="uk-UA" b="1" i="1" dirty="0">
                <a:solidFill>
                  <a:schemeClr val="bg1"/>
                </a:solidFill>
                <a:latin typeface="Arial" charset="0"/>
              </a:rPr>
              <a:t>'</a:t>
            </a:r>
            <a:r>
              <a:rPr lang="en-US" b="1" i="1" dirty="0">
                <a:solidFill>
                  <a:schemeClr val="bg1"/>
                </a:solidFill>
                <a:latin typeface="Arial" charset="0"/>
              </a:rPr>
              <a:t>s love to unbelievers so they can know Him (25-26).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70467">
                                            <p:txEl>
                                              <p:pRg st="0" end="0"/>
                                            </p:txEl>
                                          </p:spTgt>
                                        </p:tgtEl>
                                        <p:attrNameLst>
                                          <p:attrName>style.visibility</p:attrName>
                                        </p:attrNameLst>
                                      </p:cBhvr>
                                      <p:to>
                                        <p:strVal val="visible"/>
                                      </p:to>
                                    </p:set>
                                    <p:animEffect transition="in" filter="wipe(left)">
                                      <p:cBhvr>
                                        <p:cTn id="7" dur="500"/>
                                        <p:tgtEl>
                                          <p:spTgt spid="147046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70467">
                                            <p:txEl>
                                              <p:pRg st="2" end="2"/>
                                            </p:txEl>
                                          </p:spTgt>
                                        </p:tgtEl>
                                        <p:attrNameLst>
                                          <p:attrName>style.visibility</p:attrName>
                                        </p:attrNameLst>
                                      </p:cBhvr>
                                      <p:to>
                                        <p:strVal val="visible"/>
                                      </p:to>
                                    </p:set>
                                    <p:animEffect transition="in" filter="wipe(left)">
                                      <p:cBhvr>
                                        <p:cTn id="11" dur="500"/>
                                        <p:tgtEl>
                                          <p:spTgt spid="1470467">
                                            <p:txEl>
                                              <p:pRg st="2" end="2"/>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70467">
                                            <p:txEl>
                                              <p:pRg st="4" end="4"/>
                                            </p:txEl>
                                          </p:spTgt>
                                        </p:tgtEl>
                                        <p:attrNameLst>
                                          <p:attrName>style.visibility</p:attrName>
                                        </p:attrNameLst>
                                      </p:cBhvr>
                                      <p:to>
                                        <p:strVal val="visible"/>
                                      </p:to>
                                    </p:set>
                                    <p:animEffect transition="in" filter="wipe(left)">
                                      <p:cBhvr>
                                        <p:cTn id="15" dur="500"/>
                                        <p:tgtEl>
                                          <p:spTgt spid="14704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467"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School Pics 62-76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1412875"/>
            <a:ext cx="3743325" cy="507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indu-B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8313" y="1916113"/>
            <a:ext cx="4157662" cy="307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9" name="Title 3"/>
          <p:cNvSpPr>
            <a:spLocks noGrp="1"/>
          </p:cNvSpPr>
          <p:nvPr>
            <p:ph type="title" idx="4294967295"/>
          </p:nvPr>
        </p:nvSpPr>
        <p:spPr>
          <a:xfrm>
            <a:off x="684213" y="115888"/>
            <a:ext cx="7772400" cy="1143000"/>
          </a:xfrm>
        </p:spPr>
        <p:txBody>
          <a:bodyPr/>
          <a:lstStyle/>
          <a:p>
            <a:r>
              <a:rPr lang="en-US">
                <a:solidFill>
                  <a:schemeClr val="bg1"/>
                </a:solidFill>
                <a:latin typeface="Arial" charset="0"/>
                <a:ea typeface="ＭＳ Ｐゴシック" charset="0"/>
                <a:cs typeface="ＭＳ Ｐゴシック" charset="0"/>
              </a:rPr>
              <a:t>Two Boys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3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3" descr="a-prayer-for-times-like-thes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4925" y="895350"/>
            <a:ext cx="9037638" cy="2849563"/>
          </a:xfrm>
          <a:effectLst>
            <a:outerShdw blurRad="50800" dist="38100" dir="2700000">
              <a:srgbClr val="000000">
                <a:alpha val="43000"/>
              </a:srgbClr>
            </a:outerShdw>
          </a:effectLst>
        </p:spPr>
        <p:txBody>
          <a:bodyPr/>
          <a:lstStyle/>
          <a:p>
            <a:pPr>
              <a:defRPr/>
            </a:pPr>
            <a:r>
              <a:rPr lang="en-US" sz="5400" b="1" dirty="0">
                <a:solidFill>
                  <a:schemeClr val="bg1"/>
                </a:solidFill>
                <a:effectLst>
                  <a:outerShdw blurRad="38100" dist="38100" dir="2700000" algn="tl">
                    <a:schemeClr val="tx1"/>
                  </a:outerShdw>
                </a:effectLst>
                <a:latin typeface="Monotype Corsiva" charset="0"/>
                <a:ea typeface="ＭＳ Ｐゴシック" charset="0"/>
                <a:cs typeface="Monotype Corsiva" charset="0"/>
              </a:rPr>
              <a:t>Why pray like Jesus for yourself, </a:t>
            </a:r>
            <a:br>
              <a:rPr lang="en-US" sz="5400" b="1" dirty="0">
                <a:solidFill>
                  <a:schemeClr val="bg1"/>
                </a:solidFill>
                <a:effectLst>
                  <a:outerShdw blurRad="38100" dist="38100" dir="2700000" algn="tl">
                    <a:schemeClr val="tx1"/>
                  </a:outerShdw>
                </a:effectLst>
                <a:latin typeface="Monotype Corsiva" charset="0"/>
                <a:ea typeface="ＭＳ Ｐゴシック" charset="0"/>
                <a:cs typeface="Monotype Corsiva" charset="0"/>
              </a:rPr>
            </a:br>
            <a:r>
              <a:rPr lang="en-US" sz="5400" b="1" dirty="0">
                <a:solidFill>
                  <a:schemeClr val="bg1"/>
                </a:solidFill>
                <a:effectLst>
                  <a:outerShdw blurRad="38100" dist="38100" dir="2700000" algn="tl">
                    <a:schemeClr val="tx1"/>
                  </a:outerShdw>
                </a:effectLst>
                <a:latin typeface="Monotype Corsiva" charset="0"/>
                <a:ea typeface="ＭＳ Ｐゴシック" charset="0"/>
                <a:cs typeface="Monotype Corsiva" charset="0"/>
              </a:rPr>
              <a:t>for those you influence, </a:t>
            </a:r>
            <a:br>
              <a:rPr lang="en-US" sz="5400" b="1" dirty="0">
                <a:solidFill>
                  <a:schemeClr val="bg1"/>
                </a:solidFill>
                <a:effectLst>
                  <a:outerShdw blurRad="38100" dist="38100" dir="2700000" algn="tl">
                    <a:schemeClr val="tx1"/>
                  </a:outerShdw>
                </a:effectLst>
                <a:latin typeface="Monotype Corsiva" charset="0"/>
                <a:ea typeface="ＭＳ Ｐゴシック" charset="0"/>
                <a:cs typeface="Monotype Corsiva" charset="0"/>
              </a:rPr>
            </a:br>
            <a:r>
              <a:rPr lang="en-US" sz="5400" b="1" dirty="0">
                <a:solidFill>
                  <a:schemeClr val="bg1"/>
                </a:solidFill>
                <a:effectLst>
                  <a:outerShdw blurRad="38100" dist="38100" dir="2700000" algn="tl">
                    <a:schemeClr val="tx1"/>
                  </a:outerShdw>
                </a:effectLst>
                <a:latin typeface="Monotype Corsiva" charset="0"/>
                <a:ea typeface="ＭＳ Ｐゴシック" charset="0"/>
                <a:cs typeface="Monotype Corsiva" charset="0"/>
              </a:rPr>
              <a:t>and for believers everywhere?  </a:t>
            </a:r>
            <a:endParaRPr lang="en-US" b="1" dirty="0">
              <a:solidFill>
                <a:schemeClr val="bg1"/>
              </a:solidFill>
              <a:effectLst>
                <a:outerShdw blurRad="38100" dist="38100" dir="2700000" algn="tl">
                  <a:schemeClr val="tx1"/>
                </a:outerShdw>
              </a:effectLst>
              <a:latin typeface="Monotype Corsiva" charset="0"/>
              <a:ea typeface="ＭＳ Ｐゴシック" charset="0"/>
              <a:cs typeface="Monotype Corsiva" charset="0"/>
            </a:endParaRPr>
          </a:p>
        </p:txBody>
      </p:sp>
      <p:sp>
        <p:nvSpPr>
          <p:cNvPr id="5" name="Title 1"/>
          <p:cNvSpPr txBox="1">
            <a:spLocks/>
          </p:cNvSpPr>
          <p:nvPr/>
        </p:nvSpPr>
        <p:spPr bwMode="auto">
          <a:xfrm>
            <a:off x="0" y="0"/>
            <a:ext cx="4210050" cy="863600"/>
          </a:xfrm>
          <a:prstGeom prst="rect">
            <a:avLst/>
          </a:prstGeom>
          <a:solidFill>
            <a:schemeClr val="tx1"/>
          </a:solidFill>
          <a:ln>
            <a:noFill/>
          </a:ln>
          <a:effectLst>
            <a:outerShdw blurRad="50800" dist="38100" dir="2700000">
              <a:srgbClr val="000000">
                <a:alpha val="43000"/>
              </a:srgbClr>
            </a:outerShdw>
          </a:effectLst>
        </p:spPr>
        <p:txBody>
          <a:bodyPr anchor="ctr"/>
          <a:lstStyle>
            <a:defPPr>
              <a:defRPr lang="en-US"/>
            </a:defPPr>
            <a:lvl1pPr algn="ctr">
              <a:defRPr sz="5400" b="1">
                <a:solidFill>
                  <a:schemeClr val="bg1"/>
                </a:solidFill>
                <a:effectLst>
                  <a:outerShdw blurRad="38100" dist="38100" dir="2700000" algn="tl">
                    <a:schemeClr val="tx1"/>
                  </a:outerShdw>
                </a:effectLst>
                <a:latin typeface="Monotype Corsiva" charset="0"/>
                <a:cs typeface="Monotype Corsiva" charset="0"/>
              </a:defRPr>
            </a:lvl1pPr>
          </a:lstStyle>
          <a:p>
            <a:pPr>
              <a:defRPr/>
            </a:pPr>
            <a:r>
              <a:rPr lang="en-US" dirty="0"/>
              <a:t>Main Idea</a:t>
            </a:r>
          </a:p>
        </p:txBody>
      </p:sp>
      <p:sp>
        <p:nvSpPr>
          <p:cNvPr id="3" name="Rectangle 2"/>
          <p:cNvSpPr/>
          <p:nvPr/>
        </p:nvSpPr>
        <p:spPr>
          <a:xfrm>
            <a:off x="1141413" y="3513138"/>
            <a:ext cx="6861175" cy="923925"/>
          </a:xfrm>
          <a:prstGeom prst="rect">
            <a:avLst/>
          </a:prstGeom>
          <a:noFill/>
          <a:ln>
            <a:noFill/>
          </a:ln>
          <a:effectLst>
            <a:outerShdw blurRad="50800" dist="38100" dir="2700000">
              <a:srgbClr val="000000">
                <a:alpha val="43000"/>
              </a:srgbClr>
            </a:outerShdw>
          </a:effectLst>
        </p:spPr>
        <p:txBody>
          <a:bodyPr anchor="ctr"/>
          <a:lstStyle/>
          <a:p>
            <a:pPr algn="ctr">
              <a:defRPr/>
            </a:pPr>
            <a:r>
              <a:rPr lang="en-US" sz="5400" b="1" dirty="0">
                <a:solidFill>
                  <a:schemeClr val="bg1"/>
                </a:solidFill>
                <a:effectLst>
                  <a:outerShdw blurRad="38100" dist="38100" dir="2700000" algn="tl">
                    <a:schemeClr val="tx1"/>
                  </a:outerShdw>
                </a:effectLst>
                <a:latin typeface="Monotype Corsiva" charset="0"/>
                <a:cs typeface="Monotype Corsiva" charset="0"/>
              </a:rPr>
              <a:t>To keep an </a:t>
            </a:r>
            <a:r>
              <a:rPr lang="en-US" sz="5400" b="1" dirty="0">
                <a:solidFill>
                  <a:srgbClr val="FFFF00"/>
                </a:solidFill>
                <a:effectLst>
                  <a:outerShdw blurRad="38100" dist="38100" dir="2700000" algn="tl">
                    <a:schemeClr val="tx1"/>
                  </a:outerShdw>
                </a:effectLst>
                <a:latin typeface="Monotype Corsiva" charset="0"/>
                <a:cs typeface="Monotype Corsiva" charset="0"/>
              </a:rPr>
              <a:t>outward</a:t>
            </a:r>
            <a:r>
              <a:rPr lang="en-US" sz="5400" b="1" dirty="0">
                <a:solidFill>
                  <a:schemeClr val="bg1"/>
                </a:solidFill>
                <a:effectLst>
                  <a:outerShdw blurRad="38100" dist="38100" dir="2700000" algn="tl">
                    <a:schemeClr val="tx1"/>
                  </a:outerShdw>
                </a:effectLst>
                <a:latin typeface="Monotype Corsiva" charset="0"/>
                <a:cs typeface="Monotype Corsiva" charset="0"/>
              </a:rPr>
              <a:t> focus!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a:grpSpLocks/>
          </p:cNvGrpSpPr>
          <p:nvPr/>
        </p:nvGrpSpPr>
        <p:grpSpPr bwMode="auto">
          <a:xfrm>
            <a:off x="0" y="0"/>
            <a:ext cx="9144000" cy="6858000"/>
            <a:chOff x="0" y="0"/>
            <a:chExt cx="9144000" cy="6858000"/>
          </a:xfrm>
        </p:grpSpPr>
        <p:graphicFrame>
          <p:nvGraphicFramePr>
            <p:cNvPr id="185384"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5"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6"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7"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8"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89"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0"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1"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2"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0"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3"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0" name="Object 11"/>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4"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0" name="Object 12"/>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5395"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0" name="Object 13"/>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pic>
        <p:nvPicPr>
          <p:cNvPr id="185346" name="Picture 14" descr="Jesu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098925" y="4800600"/>
            <a:ext cx="946150" cy="1295400"/>
            <a:chOff x="1392" y="3216"/>
            <a:chExt cx="980" cy="1104"/>
          </a:xfrm>
        </p:grpSpPr>
        <p:pic>
          <p:nvPicPr>
            <p:cNvPr id="185382" name="Picture 16"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3" name="Rectangle 17"/>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Matthew</a:t>
              </a:r>
            </a:p>
          </p:txBody>
        </p:sp>
      </p:grpSp>
      <p:grpSp>
        <p:nvGrpSpPr>
          <p:cNvPr id="3" name="Group 18"/>
          <p:cNvGrpSpPr>
            <a:grpSpLocks/>
          </p:cNvGrpSpPr>
          <p:nvPr/>
        </p:nvGrpSpPr>
        <p:grpSpPr bwMode="auto">
          <a:xfrm>
            <a:off x="5867400" y="2647950"/>
            <a:ext cx="927100" cy="1238250"/>
            <a:chOff x="4656" y="2256"/>
            <a:chExt cx="960" cy="1056"/>
          </a:xfrm>
        </p:grpSpPr>
        <p:pic>
          <p:nvPicPr>
            <p:cNvPr id="185380" name="Picture 19"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81" name="Rectangle 20"/>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Andrew</a:t>
              </a:r>
            </a:p>
          </p:txBody>
        </p:sp>
      </p:grpSp>
      <p:grpSp>
        <p:nvGrpSpPr>
          <p:cNvPr id="4" name="Group 21"/>
          <p:cNvGrpSpPr>
            <a:grpSpLocks/>
          </p:cNvGrpSpPr>
          <p:nvPr/>
        </p:nvGrpSpPr>
        <p:grpSpPr bwMode="auto">
          <a:xfrm>
            <a:off x="5164138" y="1828800"/>
            <a:ext cx="927100" cy="1295400"/>
            <a:chOff x="3504" y="912"/>
            <a:chExt cx="960" cy="1104"/>
          </a:xfrm>
        </p:grpSpPr>
        <p:pic>
          <p:nvPicPr>
            <p:cNvPr id="185378" name="Picture 22" descr="High Priest0005"/>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9" name="Rectangle 23"/>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John</a:t>
              </a:r>
            </a:p>
          </p:txBody>
        </p:sp>
      </p:grpSp>
      <p:grpSp>
        <p:nvGrpSpPr>
          <p:cNvPr id="5" name="Group 24"/>
          <p:cNvGrpSpPr>
            <a:grpSpLocks/>
          </p:cNvGrpSpPr>
          <p:nvPr/>
        </p:nvGrpSpPr>
        <p:grpSpPr bwMode="auto">
          <a:xfrm>
            <a:off x="3187700" y="4724400"/>
            <a:ext cx="927100" cy="1295400"/>
            <a:chOff x="1056" y="2304"/>
            <a:chExt cx="960" cy="1104"/>
          </a:xfrm>
        </p:grpSpPr>
        <p:pic>
          <p:nvPicPr>
            <p:cNvPr id="185376" name="Picture 25" descr="High Priest0004"/>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7" name="Rectangle 26"/>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Thomas</a:t>
              </a:r>
            </a:p>
          </p:txBody>
        </p:sp>
      </p:grpSp>
      <p:grpSp>
        <p:nvGrpSpPr>
          <p:cNvPr id="6" name="Group 27"/>
          <p:cNvGrpSpPr>
            <a:grpSpLocks/>
          </p:cNvGrpSpPr>
          <p:nvPr/>
        </p:nvGrpSpPr>
        <p:grpSpPr bwMode="auto">
          <a:xfrm>
            <a:off x="2574925" y="3657600"/>
            <a:ext cx="1158875" cy="1238250"/>
            <a:chOff x="96" y="1872"/>
            <a:chExt cx="1200" cy="1056"/>
          </a:xfrm>
        </p:grpSpPr>
        <p:pic>
          <p:nvPicPr>
            <p:cNvPr id="185374" name="Picture 28" descr="High Priest0005"/>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5" name="Rectangle 29"/>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Bartholomew</a:t>
              </a:r>
            </a:p>
          </p:txBody>
        </p:sp>
      </p:grpSp>
      <p:grpSp>
        <p:nvGrpSpPr>
          <p:cNvPr id="7" name="Group 30"/>
          <p:cNvGrpSpPr>
            <a:grpSpLocks/>
          </p:cNvGrpSpPr>
          <p:nvPr/>
        </p:nvGrpSpPr>
        <p:grpSpPr bwMode="auto">
          <a:xfrm>
            <a:off x="5791200" y="4648200"/>
            <a:ext cx="973138" cy="1295400"/>
            <a:chOff x="2496" y="2496"/>
            <a:chExt cx="1008" cy="1104"/>
          </a:xfrm>
        </p:grpSpPr>
        <p:pic>
          <p:nvPicPr>
            <p:cNvPr id="185372" name="Picture 31" descr="Disciples"/>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3" name="Rectangle 32"/>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Philip</a:t>
              </a:r>
            </a:p>
          </p:txBody>
        </p:sp>
      </p:grpSp>
      <p:grpSp>
        <p:nvGrpSpPr>
          <p:cNvPr id="8" name="Group 33"/>
          <p:cNvGrpSpPr>
            <a:grpSpLocks/>
          </p:cNvGrpSpPr>
          <p:nvPr/>
        </p:nvGrpSpPr>
        <p:grpSpPr bwMode="auto">
          <a:xfrm>
            <a:off x="3352800" y="1828800"/>
            <a:ext cx="927100" cy="1295400"/>
            <a:chOff x="1824" y="1776"/>
            <a:chExt cx="960" cy="1104"/>
          </a:xfrm>
        </p:grpSpPr>
        <p:pic>
          <p:nvPicPr>
            <p:cNvPr id="185370" name="Picture 34" descr="High Priest0005"/>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71" name="Rectangle 35"/>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900" b="1">
                  <a:solidFill>
                    <a:schemeClr val="bg1"/>
                  </a:solidFill>
                </a:rPr>
                <a:t>Thaddeus</a:t>
              </a:r>
            </a:p>
          </p:txBody>
        </p:sp>
      </p:grpSp>
      <p:grpSp>
        <p:nvGrpSpPr>
          <p:cNvPr id="9" name="Group 36"/>
          <p:cNvGrpSpPr>
            <a:grpSpLocks/>
          </p:cNvGrpSpPr>
          <p:nvPr/>
        </p:nvGrpSpPr>
        <p:grpSpPr bwMode="auto">
          <a:xfrm>
            <a:off x="5715000" y="3733800"/>
            <a:ext cx="1668463" cy="1238250"/>
            <a:chOff x="3264" y="2016"/>
            <a:chExt cx="1728" cy="1056"/>
          </a:xfrm>
        </p:grpSpPr>
        <p:pic>
          <p:nvPicPr>
            <p:cNvPr id="185368" name="Picture 37" descr="Disciples"/>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9" name="Rectangle 38"/>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 bar Alphaeus</a:t>
              </a:r>
            </a:p>
          </p:txBody>
        </p:sp>
      </p:grpSp>
      <p:grpSp>
        <p:nvGrpSpPr>
          <p:cNvPr id="10" name="Group 39"/>
          <p:cNvGrpSpPr>
            <a:grpSpLocks/>
          </p:cNvGrpSpPr>
          <p:nvPr/>
        </p:nvGrpSpPr>
        <p:grpSpPr bwMode="auto">
          <a:xfrm>
            <a:off x="4267200" y="1676400"/>
            <a:ext cx="973138" cy="1295400"/>
            <a:chOff x="2400" y="1008"/>
            <a:chExt cx="1008" cy="1104"/>
          </a:xfrm>
        </p:grpSpPr>
        <p:pic>
          <p:nvPicPr>
            <p:cNvPr id="185366" name="Picture 40" descr="High Priest0004"/>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7" name="Rectangle 41"/>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a:t>
              </a:r>
            </a:p>
          </p:txBody>
        </p:sp>
      </p:grpSp>
      <p:grpSp>
        <p:nvGrpSpPr>
          <p:cNvPr id="11" name="Group 42"/>
          <p:cNvGrpSpPr>
            <a:grpSpLocks/>
          </p:cNvGrpSpPr>
          <p:nvPr/>
        </p:nvGrpSpPr>
        <p:grpSpPr bwMode="auto">
          <a:xfrm>
            <a:off x="2514600" y="2590800"/>
            <a:ext cx="946150" cy="1295400"/>
            <a:chOff x="1248" y="912"/>
            <a:chExt cx="980" cy="1104"/>
          </a:xfrm>
        </p:grpSpPr>
        <p:pic>
          <p:nvPicPr>
            <p:cNvPr id="185364" name="Picture 43"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5" name="Rectangle 44"/>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Peter</a:t>
              </a:r>
            </a:p>
          </p:txBody>
        </p:sp>
      </p:grpSp>
      <p:sp>
        <p:nvSpPr>
          <p:cNvPr id="1725485" name="Text Box 45"/>
          <p:cNvSpPr txBox="1">
            <a:spLocks noChangeArrowheads="1"/>
          </p:cNvSpPr>
          <p:nvPr/>
        </p:nvSpPr>
        <p:spPr bwMode="auto">
          <a:xfrm>
            <a:off x="5038725" y="3810000"/>
            <a:ext cx="12858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Himself</a:t>
            </a:r>
          </a:p>
        </p:txBody>
      </p:sp>
      <p:sp>
        <p:nvSpPr>
          <p:cNvPr id="1725486" name="Text Box 46"/>
          <p:cNvSpPr txBox="1">
            <a:spLocks noChangeArrowheads="1"/>
          </p:cNvSpPr>
          <p:nvPr/>
        </p:nvSpPr>
        <p:spPr bwMode="auto">
          <a:xfrm>
            <a:off x="6386513" y="4876800"/>
            <a:ext cx="1522412"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Disciples</a:t>
            </a:r>
          </a:p>
        </p:txBody>
      </p:sp>
      <p:grpSp>
        <p:nvGrpSpPr>
          <p:cNvPr id="12" name="Group 47"/>
          <p:cNvGrpSpPr>
            <a:grpSpLocks/>
          </p:cNvGrpSpPr>
          <p:nvPr/>
        </p:nvGrpSpPr>
        <p:grpSpPr bwMode="auto">
          <a:xfrm>
            <a:off x="4572000" y="4648200"/>
            <a:ext cx="1528763" cy="1295400"/>
            <a:chOff x="2928" y="3216"/>
            <a:chExt cx="1584" cy="1104"/>
          </a:xfrm>
        </p:grpSpPr>
        <p:pic>
          <p:nvPicPr>
            <p:cNvPr id="185362" name="Picture 48"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63" name="Rectangle 49"/>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Simon the Zealot</a:t>
              </a:r>
            </a:p>
          </p:txBody>
        </p:sp>
      </p:grpSp>
      <p:sp>
        <p:nvSpPr>
          <p:cNvPr id="1725490" name="Text Box 50"/>
          <p:cNvSpPr txBox="1">
            <a:spLocks noChangeArrowheads="1"/>
          </p:cNvSpPr>
          <p:nvPr/>
        </p:nvSpPr>
        <p:spPr bwMode="auto">
          <a:xfrm>
            <a:off x="7129463" y="6035675"/>
            <a:ext cx="2014537"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All Believers</a:t>
            </a:r>
          </a:p>
        </p:txBody>
      </p:sp>
      <p:sp>
        <p:nvSpPr>
          <p:cNvPr id="1725491" name="Rectangle 51"/>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Christ</a:t>
            </a:r>
            <a:r>
              <a:rPr lang="uk-UA" altLang="ja-JP" sz="4000" b="1" dirty="0">
                <a:solidFill>
                  <a:schemeClr val="bg1"/>
                </a:solidFill>
                <a:latin typeface="Arial" charset="0"/>
                <a:ea typeface="ＭＳ Ｐゴシック" charset="0"/>
                <a:cs typeface="ＭＳ Ｐゴシック" charset="0"/>
              </a:rPr>
              <a:t>'</a:t>
            </a:r>
            <a:r>
              <a:rPr lang="en-US" sz="4000" b="1" dirty="0">
                <a:solidFill>
                  <a:schemeClr val="bg1"/>
                </a:solidFill>
                <a:latin typeface="Arial" charset="0"/>
                <a:ea typeface="ＭＳ Ｐゴシック" charset="0"/>
                <a:cs typeface="ＭＳ Ｐゴシック" charset="0"/>
              </a:rPr>
              <a:t>s Prayer</a:t>
            </a:r>
            <a:endParaRPr lang="en-US" b="1"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725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25486"/>
                                        </p:tgtEl>
                                        <p:attrNameLst>
                                          <p:attrName>style.visibility</p:attrName>
                                        </p:attrNameLst>
                                      </p:cBhvr>
                                      <p:to>
                                        <p:strVal val="visible"/>
                                      </p:to>
                                    </p:set>
                                  </p:childTnLst>
                                </p:cTn>
                              </p:par>
                              <p:par>
                                <p:cTn id="11" presetID="1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1"/>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5"/>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7"/>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1000" fill="hold"/>
                                        <p:tgtEl>
                                          <p:spTgt spid="9"/>
                                        </p:tgtEl>
                                        <p:attrNameLst>
                                          <p:attrName>ppt_w</p:attrName>
                                        </p:attrNameLst>
                                      </p:cBhvr>
                                      <p:tavLst>
                                        <p:tav tm="0">
                                          <p:val>
                                            <p:fltVal val="0"/>
                                          </p:val>
                                        </p:tav>
                                        <p:tav tm="100000">
                                          <p:val>
                                            <p:strVal val="#ppt_w"/>
                                          </p:val>
                                        </p:tav>
                                      </p:tavLst>
                                    </p:anim>
                                    <p:anim calcmode="lin" valueType="num">
                                      <p:cBhvr>
                                        <p:cTn id="56" dur="1000" fill="hold"/>
                                        <p:tgtEl>
                                          <p:spTgt spid="9"/>
                                        </p:tgtEl>
                                        <p:attrNameLst>
                                          <p:attrName>ppt_h</p:attrName>
                                        </p:attrNameLst>
                                      </p:cBhvr>
                                      <p:tavLst>
                                        <p:tav tm="0">
                                          <p:val>
                                            <p:fltVal val="0"/>
                                          </p:val>
                                        </p:tav>
                                        <p:tav tm="100000">
                                          <p:val>
                                            <p:strVal val="#ppt_h"/>
                                          </p:val>
                                        </p:tav>
                                      </p:tavLst>
                                    </p:anim>
                                    <p:anim calcmode="lin" valueType="num">
                                      <p:cBhvr>
                                        <p:cTn id="5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1000" fill="hold"/>
                                        <p:tgtEl>
                                          <p:spTgt spid="8"/>
                                        </p:tgtEl>
                                        <p:attrNameLst>
                                          <p:attrName>ppt_w</p:attrName>
                                        </p:attrNameLst>
                                      </p:cBhvr>
                                      <p:tavLst>
                                        <p:tav tm="0">
                                          <p:val>
                                            <p:fltVal val="0"/>
                                          </p:val>
                                        </p:tav>
                                        <p:tav tm="100000">
                                          <p:val>
                                            <p:strVal val="#ppt_w"/>
                                          </p:val>
                                        </p:tav>
                                      </p:tavLst>
                                    </p:anim>
                                    <p:anim calcmode="lin" valueType="num">
                                      <p:cBhvr>
                                        <p:cTn id="62" dur="1000" fill="hold"/>
                                        <p:tgtEl>
                                          <p:spTgt spid="8"/>
                                        </p:tgtEl>
                                        <p:attrNameLst>
                                          <p:attrName>ppt_h</p:attrName>
                                        </p:attrNameLst>
                                      </p:cBhvr>
                                      <p:tavLst>
                                        <p:tav tm="0">
                                          <p:val>
                                            <p:fltVal val="0"/>
                                          </p:val>
                                        </p:tav>
                                        <p:tav tm="100000">
                                          <p:val>
                                            <p:strVal val="#ppt_h"/>
                                          </p:val>
                                        </p:tav>
                                      </p:tavLst>
                                    </p:anim>
                                    <p:anim calcmode="lin" valueType="num">
                                      <p:cBhvr>
                                        <p:cTn id="63"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8"/>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fltVal val="0"/>
                                          </p:val>
                                        </p:tav>
                                        <p:tav tm="100000">
                                          <p:val>
                                            <p:strVal val="#ppt_w"/>
                                          </p:val>
                                        </p:tav>
                                      </p:tavLst>
                                    </p:anim>
                                    <p:anim calcmode="lin" valueType="num">
                                      <p:cBhvr>
                                        <p:cTn id="68" dur="1000" fill="hold"/>
                                        <p:tgtEl>
                                          <p:spTgt spid="2"/>
                                        </p:tgtEl>
                                        <p:attrNameLst>
                                          <p:attrName>ppt_h</p:attrName>
                                        </p:attrNameLst>
                                      </p:cBhvr>
                                      <p:tavLst>
                                        <p:tav tm="0">
                                          <p:val>
                                            <p:fltVal val="0"/>
                                          </p:val>
                                        </p:tav>
                                        <p:tav tm="100000">
                                          <p:val>
                                            <p:strVal val="#ppt_h"/>
                                          </p:val>
                                        </p:tav>
                                      </p:tavLst>
                                    </p:anim>
                                    <p:anim calcmode="lin" valueType="num">
                                      <p:cBhvr>
                                        <p:cTn id="6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2"/>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fltVal val="0"/>
                                          </p:val>
                                        </p:tav>
                                        <p:tav tm="100000">
                                          <p:val>
                                            <p:strVal val="#ppt_w"/>
                                          </p:val>
                                        </p:tav>
                                      </p:tavLst>
                                    </p:anim>
                                    <p:anim calcmode="lin" valueType="num">
                                      <p:cBhvr>
                                        <p:cTn id="74" dur="1000" fill="hold"/>
                                        <p:tgtEl>
                                          <p:spTgt spid="12"/>
                                        </p:tgtEl>
                                        <p:attrNameLst>
                                          <p:attrName>ppt_h</p:attrName>
                                        </p:attrNameLst>
                                      </p:cBhvr>
                                      <p:tavLst>
                                        <p:tav tm="0">
                                          <p:val>
                                            <p:fltVal val="0"/>
                                          </p:val>
                                        </p:tav>
                                        <p:tav tm="100000">
                                          <p:val>
                                            <p:strVal val="#ppt_h"/>
                                          </p:val>
                                        </p:tav>
                                      </p:tavLst>
                                    </p:anim>
                                    <p:anim calcmode="lin" valueType="num">
                                      <p:cBhvr>
                                        <p:cTn id="75"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499"/>
                                          </p:stCondLst>
                                        </p:cTn>
                                        <p:tgtEl>
                                          <p:spTgt spid="1725490"/>
                                        </p:tgtEl>
                                        <p:attrNameLst>
                                          <p:attrName>style.visibility</p:attrName>
                                        </p:attrNameLst>
                                      </p:cBhvr>
                                      <p:to>
                                        <p:strVal val="visible"/>
                                      </p:to>
                                    </p:set>
                                  </p:childTnLst>
                                </p:cTn>
                              </p:par>
                            </p:childTnLst>
                          </p:cTn>
                        </p:par>
                        <p:par>
                          <p:cTn id="81" fill="hold" nodeType="afterGroup">
                            <p:stCondLst>
                              <p:cond delay="500"/>
                            </p:stCondLst>
                            <p:childTnLst>
                              <p:par>
                                <p:cTn id="82" presetID="1" presetClass="entr" presetSubtype="0" fill="hold" nodeType="after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485" grpId="0" autoUpdateAnimBg="0"/>
      <p:bldP spid="1725486" grpId="0" autoUpdateAnimBg="0"/>
      <p:bldP spid="172549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1" hangingPunct="1"/>
            <a:endParaRPr lang="en-US">
              <a:solidFill>
                <a:srgbClr val="FFFFFF"/>
              </a:solidFill>
              <a:latin typeface="Times New Roman" charset="0"/>
            </a:endParaRPr>
          </a:p>
        </p:txBody>
      </p:sp>
      <p:graphicFrame>
        <p:nvGraphicFramePr>
          <p:cNvPr id="140374" name="Group 1110"/>
          <p:cNvGraphicFramePr>
            <a:graphicFrameLocks noGrp="1"/>
          </p:cNvGraphicFramePr>
          <p:nvPr/>
        </p:nvGraphicFramePr>
        <p:xfrm>
          <a:off x="0" y="685800"/>
          <a:ext cx="9144000" cy="6130927"/>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48">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Deity Made Man for Eternal Life</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14" marB="4571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6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Deity</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Revelation </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D5"/>
                          </a:solidFill>
                          <a:effectLst/>
                          <a:latin typeface="Arial" charset="0"/>
                          <a:ea typeface="ＭＳ Ｐゴシック" charset="0"/>
                          <a:cs typeface="Times" charset="0"/>
                        </a:rPr>
                        <a:t>Preparation </a:t>
                      </a:r>
                      <a:endParaRPr kumimoji="0" lang="en-US" sz="1800" b="0" i="0" u="none" strike="noStrike" cap="none" normalizeH="0" baseline="0" dirty="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Times" charset="0"/>
                        </a:rPr>
                        <a:t>of the</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Arial" charset="0"/>
                          <a:ea typeface="ＭＳ Ｐゴシック" charset="0"/>
                          <a:cs typeface="Times" charset="0"/>
                        </a:rPr>
                        <a:t>Son</a:t>
                      </a:r>
                      <a:r>
                        <a:rPr kumimoji="0" lang="uk-UA" altLang="ja-JP" sz="1700" b="1" i="0" u="none" strike="noStrike" cap="none" normalizeH="0" baseline="0" dirty="0">
                          <a:ln>
                            <a:noFill/>
                          </a:ln>
                          <a:solidFill>
                            <a:srgbClr val="000000"/>
                          </a:solidFill>
                          <a:effectLst/>
                          <a:latin typeface="Arial" charset="0"/>
                          <a:ea typeface="ＭＳ Ｐゴシック" charset="0"/>
                          <a:cs typeface="Times" charset="0"/>
                        </a:rPr>
                        <a:t>'</a:t>
                      </a:r>
                      <a:r>
                        <a:rPr kumimoji="0" lang="en-US" sz="1700" b="1" i="0" u="none" strike="noStrike" cap="none" normalizeH="0" baseline="0" dirty="0">
                          <a:ln>
                            <a:noFill/>
                          </a:ln>
                          <a:solidFill>
                            <a:srgbClr val="000000"/>
                          </a:solidFill>
                          <a:effectLst/>
                          <a:latin typeface="Arial" charset="0"/>
                          <a:ea typeface="ＭＳ Ｐゴシック" charset="0"/>
                          <a:cs typeface="Times" charset="0"/>
                        </a:rPr>
                        <a:t>s Disciples</a:t>
                      </a:r>
                      <a:endParaRPr kumimoji="0" lang="en-US" sz="1800" b="0" i="0" u="none" strike="noStrike" cap="none" normalizeH="0" baseline="0" dirty="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Passion &amp; Resurrection</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D5"/>
                          </a:solidFill>
                          <a:effectLst/>
                          <a:latin typeface="Arial" charset="0"/>
                          <a:ea typeface="ＭＳ Ｐゴシック" charset="0"/>
                          <a:cs typeface="Times" charset="0"/>
                        </a:rPr>
                        <a:t>Adequacy </a:t>
                      </a:r>
                      <a:endParaRPr kumimoji="0" lang="en-US" sz="1800" b="0" i="0" u="none" strike="noStrike" cap="none" normalizeH="0" baseline="0">
                        <a:ln>
                          <a:noFill/>
                        </a:ln>
                        <a:solidFill>
                          <a:srgbClr val="0000D5"/>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of the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Son of God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Prologue</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90"/>
                          </a:solidFill>
                          <a:effectLst/>
                          <a:latin typeface="Arial" charset="0"/>
                          <a:ea typeface="ＭＳ Ｐゴシック" charset="0"/>
                          <a:cs typeface="Times" charset="0"/>
                        </a:rPr>
                        <a:t>Public </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800000"/>
                          </a:solidFill>
                          <a:effectLst/>
                          <a:latin typeface="Arial" charset="0"/>
                          <a:ea typeface="ＭＳ Ｐゴシック" charset="0"/>
                          <a:cs typeface="Times" charset="0"/>
                        </a:rPr>
                        <a:t>Private </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Incarnation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 Signs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Received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 Signs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Rejected</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Upper Room Discourse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(no signs)</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Ultimate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Last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Sign</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10794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Eternity Past</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Fall </a:t>
                      </a:r>
                      <a:r>
                        <a:rPr kumimoji="0" lang="en-US" sz="1400" b="1" i="0" u="none" strike="noStrike" cap="none" normalizeH="0" baseline="0">
                          <a:ln>
                            <a:noFill/>
                          </a:ln>
                          <a:solidFill>
                            <a:srgbClr val="000000"/>
                          </a:solidFill>
                          <a:effectLst/>
                          <a:latin typeface="Arial" charset="0"/>
                          <a:ea typeface="ＭＳ Ｐゴシック" charset="0"/>
                          <a:cs typeface="Times" charset="0"/>
                        </a:rPr>
                        <a:t>AD</a:t>
                      </a:r>
                      <a:r>
                        <a:rPr kumimoji="0" lang="en-US" sz="1700" b="1" i="0" u="none" strike="noStrike" cap="none" normalizeH="0" baseline="0">
                          <a:ln>
                            <a:noFill/>
                          </a:ln>
                          <a:solidFill>
                            <a:srgbClr val="000000"/>
                          </a:solidFill>
                          <a:effectLst/>
                          <a:latin typeface="Arial" charset="0"/>
                          <a:ea typeface="ＭＳ Ｐゴシック" charset="0"/>
                          <a:cs typeface="Times" charset="0"/>
                        </a:rPr>
                        <a:t> 29-</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Monday,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30 March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Thursday,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Friday,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3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Sunday,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5 April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May, </a:t>
                      </a:r>
                      <a:br>
                        <a:rPr kumimoji="0" lang="en-US" sz="1700" b="1" i="0" u="none" strike="noStrike" cap="none" normalizeH="0" baseline="0">
                          <a:ln>
                            <a:noFill/>
                          </a:ln>
                          <a:solidFill>
                            <a:srgbClr val="000000"/>
                          </a:solidFill>
                          <a:effectLst/>
                          <a:latin typeface="Arial" charset="0"/>
                          <a:ea typeface="ＭＳ Ｐゴシック" charset="0"/>
                          <a:cs typeface="Times" charset="0"/>
                        </a:rPr>
                      </a:br>
                      <a:r>
                        <a:rPr kumimoji="0" lang="en-US" sz="1700" b="1" i="0" u="none" strike="noStrike" cap="none" normalizeH="0" baseline="0">
                          <a:ln>
                            <a:noFill/>
                          </a:ln>
                          <a:solidFill>
                            <a:srgbClr val="000000"/>
                          </a:solidFill>
                          <a:effectLst/>
                          <a:latin typeface="Arial" charset="0"/>
                          <a:ea typeface="ＭＳ Ｐゴシック" charset="0"/>
                          <a:cs typeface="Times" charset="0"/>
                        </a:rPr>
                        <a:t>AD 33</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3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00"/>
                          </a:solidFill>
                          <a:effectLst/>
                          <a:latin typeface="Arial" charset="0"/>
                          <a:ea typeface="ＭＳ Ｐゴシック" charset="0"/>
                          <a:cs typeface="Times" charset="0"/>
                        </a:rPr>
                        <a:t>Ephesus (</a:t>
                      </a:r>
                      <a:r>
                        <a:rPr kumimoji="0" lang="en-US" sz="1600" b="1" i="0" u="none" strike="noStrike" cap="none" normalizeH="0" baseline="0">
                          <a:ln>
                            <a:noFill/>
                          </a:ln>
                          <a:solidFill>
                            <a:srgbClr val="000000"/>
                          </a:solidFill>
                          <a:effectLst/>
                          <a:latin typeface="Arial" charset="0"/>
                          <a:ea typeface="ＭＳ Ｐゴシック" charset="0"/>
                          <a:cs typeface="Times" charset="0"/>
                        </a:rPr>
                        <a:t>AD</a:t>
                      </a:r>
                      <a:r>
                        <a:rPr kumimoji="0" lang="en-US" sz="1900" b="1" i="0" u="none" strike="noStrike" cap="none" normalizeH="0" baseline="0">
                          <a:ln>
                            <a:noFill/>
                          </a:ln>
                          <a:solidFill>
                            <a:srgbClr val="000000"/>
                          </a:solidFill>
                          <a:effectLst/>
                          <a:latin typeface="Arial" charset="0"/>
                          <a:ea typeface="ＭＳ Ｐゴシック" charset="0"/>
                          <a:cs typeface="Times" charset="0"/>
                        </a:rPr>
                        <a:t> 65-69)</a:t>
                      </a: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8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115747" name="Rectangle 1079"/>
          <p:cNvSpPr>
            <a:spLocks noGrp="1" noChangeArrowheads="1"/>
          </p:cNvSpPr>
          <p:nvPr>
            <p:ph type="title" idx="4294967295"/>
          </p:nvPr>
        </p:nvSpPr>
        <p:spPr>
          <a:xfrm>
            <a:off x="685800" y="76200"/>
            <a:ext cx="77724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200" dirty="0">
                <a:effectLst/>
                <a:latin typeface="Arial" charset="0"/>
                <a:ea typeface="ＭＳ Ｐゴシック" charset="0"/>
                <a:cs typeface="ＭＳ Ｐゴシック" charset="0"/>
              </a:rPr>
              <a:t>Overview of John</a:t>
            </a:r>
            <a:r>
              <a:rPr lang="uk-UA" altLang="ja-JP" sz="3200" dirty="0">
                <a:effectLst/>
                <a:latin typeface="Arial" charset="0"/>
                <a:ea typeface="ＭＳ Ｐゴシック" charset="0"/>
                <a:cs typeface="ＭＳ Ｐゴシック" charset="0"/>
              </a:rPr>
              <a:t>'</a:t>
            </a:r>
            <a:r>
              <a:rPr lang="en-US" altLang="ja-JP" sz="3200" dirty="0">
                <a:effectLst/>
                <a:latin typeface="Arial" charset="0"/>
                <a:ea typeface="ＭＳ Ｐゴシック" charset="0"/>
                <a:cs typeface="ＭＳ Ｐゴシック" charset="0"/>
              </a:rPr>
              <a:t>s Gospel</a:t>
            </a:r>
            <a:endParaRPr lang="en-US" sz="5400" dirty="0">
              <a:effectLst/>
              <a:latin typeface="Arial" charset="0"/>
              <a:ea typeface="ＭＳ Ｐゴシック" charset="0"/>
              <a:cs typeface="ＭＳ Ｐゴシック" charset="0"/>
            </a:endParaRPr>
          </a:p>
        </p:txBody>
      </p:sp>
      <p:sp>
        <p:nvSpPr>
          <p:cNvPr id="115748"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107</a:t>
            </a:r>
          </a:p>
        </p:txBody>
      </p:sp>
      <p:sp>
        <p:nvSpPr>
          <p:cNvPr id="124965" name="Rectangle 1"/>
          <p:cNvSpPr>
            <a:spLocks noChangeArrowheads="1"/>
          </p:cNvSpPr>
          <p:nvPr/>
        </p:nvSpPr>
        <p:spPr bwMode="auto">
          <a:xfrm>
            <a:off x="4356100" y="1196975"/>
            <a:ext cx="1728788" cy="4464050"/>
          </a:xfrm>
          <a:prstGeom prst="rect">
            <a:avLst/>
          </a:prstGeom>
          <a:noFill/>
          <a:ln w="7620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eaLnBrk="1" hangingPunct="1"/>
            <a:endParaRPr lang="en-US">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24965"/>
                                        </p:tgtEl>
                                        <p:attrNameLst>
                                          <p:attrName>style.visibility</p:attrName>
                                        </p:attrNameLst>
                                      </p:cBhvr>
                                      <p:to>
                                        <p:strVal val="visible"/>
                                      </p:to>
                                    </p:set>
                                    <p:animEffect transition="in" filter="fade">
                                      <p:cBhvr>
                                        <p:cTn id="7" dur="2000"/>
                                        <p:tgtEl>
                                          <p:spTgt spid="124965"/>
                                        </p:tgtEl>
                                      </p:cBhvr>
                                    </p:animEffect>
                                    <p:anim calcmode="lin" valueType="num">
                                      <p:cBhvr>
                                        <p:cTn id="8" dur="2000" fill="hold"/>
                                        <p:tgtEl>
                                          <p:spTgt spid="124965"/>
                                        </p:tgtEl>
                                        <p:attrNameLst>
                                          <p:attrName>ppt_w</p:attrName>
                                        </p:attrNameLst>
                                      </p:cBhvr>
                                      <p:tavLst>
                                        <p:tav tm="0" fmla="#ppt_w*sin(2.5*pi*$)">
                                          <p:val>
                                            <p:fltVal val="0"/>
                                          </p:val>
                                        </p:tav>
                                        <p:tav tm="100000">
                                          <p:val>
                                            <p:fltVal val="1"/>
                                          </p:val>
                                        </p:tav>
                                      </p:tavLst>
                                    </p:anim>
                                    <p:anim calcmode="lin" valueType="num">
                                      <p:cBhvr>
                                        <p:cTn id="9" dur="2000" fill="hold"/>
                                        <p:tgtEl>
                                          <p:spTgt spid="1249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6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87401"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2"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3"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4"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5"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6"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0"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7"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0"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8"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9"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0"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0"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1"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0"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2"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0"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en-US" sz="3200" b="1" dirty="0">
                <a:solidFill>
                  <a:schemeClr val="bg1"/>
                </a:solidFill>
                <a:effectLst>
                  <a:outerShdw blurRad="50800" dist="38100" dir="2700000" algn="tl" rotWithShape="0">
                    <a:prstClr val="black">
                      <a:alpha val="40000"/>
                    </a:prstClr>
                  </a:outerShdw>
                </a:effectLst>
              </a:rPr>
              <a:t>III. Pray for </a:t>
            </a:r>
            <a:r>
              <a:rPr lang="en-US" sz="3200" b="1" dirty="0">
                <a:solidFill>
                  <a:srgbClr val="FFFF00"/>
                </a:solidFill>
                <a:effectLst>
                  <a:outerShdw blurRad="50800" dist="38100" dir="2700000" algn="tl" rotWithShape="0">
                    <a:prstClr val="black">
                      <a:alpha val="40000"/>
                    </a:prstClr>
                  </a:outerShdw>
                </a:effectLst>
              </a:rPr>
              <a:t>all believers </a:t>
            </a:r>
            <a:r>
              <a:rPr lang="en-US" sz="3200" b="1" dirty="0">
                <a:solidFill>
                  <a:schemeClr val="bg1"/>
                </a:solidFill>
                <a:effectLst>
                  <a:outerShdw blurRad="50800" dist="38100" dir="2700000" algn="tl" rotWithShape="0">
                    <a:prstClr val="black">
                      <a:alpha val="40000"/>
                    </a:prstClr>
                  </a:outerShdw>
                </a:effectLst>
              </a:rPr>
              <a:t>to be a </a:t>
            </a:r>
            <a:r>
              <a:rPr lang="en-US" sz="3200" b="1" dirty="0">
                <a:solidFill>
                  <a:srgbClr val="FFFF00"/>
                </a:solidFill>
                <a:effectLst>
                  <a:outerShdw blurRad="50800" dist="38100" dir="2700000" algn="tl" rotWithShape="0">
                    <a:prstClr val="black">
                      <a:alpha val="40000"/>
                    </a:prstClr>
                  </a:outerShdw>
                </a:effectLst>
              </a:rPr>
              <a:t>united witness</a:t>
            </a:r>
          </a:p>
          <a:p>
            <a:pPr>
              <a:defRPr/>
            </a:pPr>
            <a:r>
              <a:rPr lang="en-US" sz="3200" b="1" dirty="0">
                <a:solidFill>
                  <a:srgbClr val="FFFF00"/>
                </a:solidFill>
                <a:effectLst>
                  <a:outerShdw blurRad="50800" dist="38100" dir="2700000" algn="tl" rotWithShape="0">
                    <a:prstClr val="black">
                      <a:alpha val="40000"/>
                    </a:prstClr>
                  </a:outerShdw>
                </a:effectLst>
              </a:rPr>
              <a:t>    </a:t>
            </a:r>
            <a:r>
              <a:rPr lang="en-US" sz="3200" b="1" dirty="0">
                <a:solidFill>
                  <a:schemeClr val="bg1"/>
                </a:solidFill>
                <a:effectLst>
                  <a:outerShdw blurRad="50800" dist="38100" dir="2700000" algn="tl" rotWithShape="0">
                    <a:prstClr val="black">
                      <a:alpha val="40000"/>
                    </a:prstClr>
                  </a:outerShdw>
                </a:effectLst>
              </a:rPr>
              <a:t> to the world. </a:t>
            </a:r>
            <a:endParaRPr lang="en-US" sz="3200" dirty="0">
              <a:effectLst>
                <a:outerShdw blurRad="50800" dist="38100" dir="2700000" algn="tl" rotWithShape="0">
                  <a:prstClr val="black">
                    <a:alpha val="40000"/>
                  </a:prstClr>
                </a:outerShdw>
              </a:effectLst>
            </a:endParaRP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r>
              <a:rPr lang="en-US" sz="3200" b="1" dirty="0">
                <a:solidFill>
                  <a:schemeClr val="bg1"/>
                </a:solidFill>
                <a:effectLst>
                  <a:outerShdw blurRad="38100" dist="38100" dir="2700000" algn="tl">
                    <a:srgbClr val="000000"/>
                  </a:outerShdw>
                </a:effectLst>
              </a:rPr>
              <a:t>II. Pray for those you </a:t>
            </a:r>
            <a:r>
              <a:rPr lang="en-US" sz="3200" b="1" dirty="0">
                <a:solidFill>
                  <a:srgbClr val="FFFF00"/>
                </a:solidFill>
                <a:effectLst>
                  <a:outerShdw blurRad="38100" dist="38100" dir="2700000" algn="tl">
                    <a:srgbClr val="000000"/>
                  </a:outerShdw>
                </a:effectLst>
              </a:rPr>
              <a:t>influence</a:t>
            </a:r>
            <a:r>
              <a:rPr lang="en-US" sz="3200" b="1" dirty="0">
                <a:solidFill>
                  <a:schemeClr val="bg1"/>
                </a:solidFill>
                <a:effectLst>
                  <a:outerShdw blurRad="38100" dist="38100" dir="2700000" algn="tl">
                    <a:srgbClr val="000000"/>
                  </a:outerShdw>
                </a:effectLst>
              </a:rPr>
              <a:t> to be </a:t>
            </a:r>
            <a:r>
              <a:rPr lang="en-US" sz="3200" b="1" dirty="0">
                <a:solidFill>
                  <a:srgbClr val="FFFF00"/>
                </a:solidFill>
                <a:effectLst>
                  <a:outerShdw blurRad="38100" dist="38100" dir="2700000" algn="tl">
                    <a:srgbClr val="000000"/>
                  </a:outerShdw>
                </a:effectLst>
              </a:rPr>
              <a:t>protected</a:t>
            </a:r>
            <a:r>
              <a:rPr lang="en-US" sz="3200" b="1" dirty="0">
                <a:solidFill>
                  <a:schemeClr val="bg1"/>
                </a:solidFill>
                <a:effectLst>
                  <a:outerShdw blurRad="38100" dist="38100" dir="2700000" algn="tl">
                    <a:srgbClr val="000000"/>
                  </a:outerShdw>
                </a:effectLst>
              </a:rPr>
              <a:t> and </a:t>
            </a:r>
            <a:r>
              <a:rPr lang="en-US" sz="3200" b="1" dirty="0">
                <a:solidFill>
                  <a:srgbClr val="FFFF00"/>
                </a:solidFill>
                <a:effectLst>
                  <a:outerShdw blurRad="38100" dist="38100" dir="2700000" algn="tl">
                    <a:srgbClr val="000000"/>
                  </a:outerShdw>
                </a:effectLst>
              </a:rPr>
              <a:t>holy</a:t>
            </a:r>
            <a:r>
              <a:rPr lang="en-US" sz="3200" b="1" dirty="0">
                <a:solidFill>
                  <a:schemeClr val="bg1"/>
                </a:solidFill>
                <a:effectLst>
                  <a:outerShdw blurRad="38100" dist="38100" dir="2700000" algn="tl">
                    <a:srgbClr val="000000"/>
                  </a:outerShdw>
                </a:effectLst>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Unity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a:solidFill>
                  <a:schemeClr val="bg1"/>
                </a:solidFill>
                <a:latin typeface="Arial" charset="0"/>
                <a:ea typeface="ＭＳ Ｐゴシック" charset="0"/>
                <a:cs typeface="ＭＳ Ｐゴシック" charset="0"/>
              </a:rPr>
              <a:t>Mahatma Gandhi (1869-1948)</a:t>
            </a:r>
          </a:p>
        </p:txBody>
      </p:sp>
      <p:pic>
        <p:nvPicPr>
          <p:cNvPr id="189442" name="Picture 2" descr="gandh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1844675"/>
            <a:ext cx="22606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675" y="2276475"/>
            <a:ext cx="5761038"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chemeClr val="bg1"/>
                </a:solidFill>
              </a:rPr>
              <a:t>“I would become a Christian</a:t>
            </a:r>
          </a:p>
        </p:txBody>
      </p:sp>
      <p:sp>
        <p:nvSpPr>
          <p:cNvPr id="5" name="Title 1"/>
          <p:cNvSpPr txBox="1">
            <a:spLocks/>
          </p:cNvSpPr>
          <p:nvPr/>
        </p:nvSpPr>
        <p:spPr bwMode="auto">
          <a:xfrm>
            <a:off x="3276600" y="2852738"/>
            <a:ext cx="575945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solidFill>
                  <a:schemeClr val="bg1"/>
                </a:solidFill>
              </a:rPr>
              <a:t>—if it </a:t>
            </a:r>
            <a:r>
              <a:rPr lang="en-US" sz="3200" dirty="0" err="1">
                <a:solidFill>
                  <a:schemeClr val="bg1"/>
                </a:solidFill>
              </a:rPr>
              <a:t>weren</a:t>
            </a:r>
            <a:r>
              <a:rPr lang="uk-UA" sz="3200" dirty="0">
                <a:solidFill>
                  <a:schemeClr val="bg1"/>
                </a:solidFill>
              </a:rPr>
              <a:t>'</a:t>
            </a:r>
            <a:r>
              <a:rPr lang="en-US" sz="3200" dirty="0">
                <a:solidFill>
                  <a:schemeClr val="bg1"/>
                </a:solidFill>
              </a:rPr>
              <a:t>t for Christians.”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3" descr="panels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38100"/>
            <a:ext cx="285115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24075" y="765175"/>
            <a:ext cx="6791325" cy="2484438"/>
          </a:xfrm>
        </p:spPr>
        <p:txBody>
          <a:bodyPr/>
          <a:lstStyle/>
          <a:p>
            <a:pPr algn="r">
              <a:defRPr/>
            </a:pP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“In essentials, unity;</a:t>
            </a:r>
            <a:b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b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	In non-essentials, liberty;</a:t>
            </a:r>
            <a:b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br>
            <a:r>
              <a:rPr lang="en-US" sz="5400" b="1" dirty="0">
                <a:solidFill>
                  <a:schemeClr val="bg1"/>
                </a:solidFill>
                <a:effectLst>
                  <a:outerShdw blurRad="38100" dist="38100" dir="2700000" algn="tl">
                    <a:srgbClr val="808080"/>
                  </a:outerShdw>
                </a:effectLst>
                <a:latin typeface="Monotype Corsiva" charset="0"/>
                <a:ea typeface="ＭＳ Ｐゴシック" charset="0"/>
                <a:cs typeface="Monotype Corsiva" charset="0"/>
              </a:rPr>
              <a:t>	In all things, charity.”</a:t>
            </a:r>
          </a:p>
        </p:txBody>
      </p:sp>
      <p:sp>
        <p:nvSpPr>
          <p:cNvPr id="6" name="Title 1"/>
          <p:cNvSpPr txBox="1">
            <a:spLocks/>
          </p:cNvSpPr>
          <p:nvPr/>
        </p:nvSpPr>
        <p:spPr bwMode="auto">
          <a:xfrm>
            <a:off x="2987675" y="3654425"/>
            <a:ext cx="5945188" cy="11430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4000" b="1" dirty="0">
                <a:solidFill>
                  <a:srgbClr val="FFFFFF"/>
                </a:solidFill>
                <a:effectLst>
                  <a:outerShdw blurRad="38100" dist="38100" dir="2700000" algn="tl">
                    <a:srgbClr val="808080"/>
                  </a:outerShdw>
                </a:effectLst>
                <a:cs typeface="Arial" charset="0"/>
              </a:rPr>
              <a:t>––Philip Melanchthon </a:t>
            </a:r>
            <a:endParaRPr lang="en-US" sz="3200" b="1" dirty="0">
              <a:solidFill>
                <a:srgbClr val="FFFFFF"/>
              </a:solidFill>
              <a:effectLst>
                <a:outerShdw blurRad="38100" dist="38100" dir="2700000" algn="tl">
                  <a:srgbClr val="808080"/>
                </a:outerShdw>
              </a:effectLst>
              <a:cs typeface="Arial"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descr="redwood_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0" name="Rectangle 2"/>
          <p:cNvSpPr>
            <a:spLocks noGrp="1" noChangeArrowheads="1"/>
          </p:cNvSpPr>
          <p:nvPr>
            <p:ph type="ctrTitle"/>
          </p:nvPr>
        </p:nvSpPr>
        <p:spPr>
          <a:xfrm>
            <a:off x="684213" y="5957888"/>
            <a:ext cx="7772400" cy="927100"/>
          </a:xfrm>
        </p:spPr>
        <p:txBody>
          <a:bodyPr/>
          <a:lstStyle/>
          <a:p>
            <a:r>
              <a:rPr lang="en-US">
                <a:solidFill>
                  <a:srgbClr val="FFFFFF"/>
                </a:solidFill>
                <a:latin typeface="Arial" charset="0"/>
              </a:rPr>
              <a:t>The Great Redwood Sequoias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ctrTitle"/>
          </p:nvPr>
        </p:nvSpPr>
        <p:spPr>
          <a:xfrm>
            <a:off x="684213" y="5957888"/>
            <a:ext cx="7772400" cy="927100"/>
          </a:xfrm>
        </p:spPr>
        <p:txBody>
          <a:bodyPr/>
          <a:lstStyle/>
          <a:p>
            <a:r>
              <a:rPr lang="en-US">
                <a:solidFill>
                  <a:srgbClr val="FFFFFF"/>
                </a:solidFill>
                <a:latin typeface="Arial" charset="0"/>
              </a:rPr>
              <a:t>The Great Redwood Sequoias</a:t>
            </a:r>
          </a:p>
        </p:txBody>
      </p:sp>
      <p:pic>
        <p:nvPicPr>
          <p:cNvPr id="193538" name="Picture 1" descr="drivethru_redwo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5650" y="0"/>
            <a:ext cx="7586663" cy="605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ctrTitle"/>
          </p:nvPr>
        </p:nvSpPr>
        <p:spPr>
          <a:xfrm>
            <a:off x="684213" y="6102350"/>
            <a:ext cx="7772400" cy="782638"/>
          </a:xfrm>
        </p:spPr>
        <p:txBody>
          <a:bodyPr/>
          <a:lstStyle/>
          <a:p>
            <a:r>
              <a:rPr lang="en-US">
                <a:solidFill>
                  <a:srgbClr val="FFFFFF"/>
                </a:solidFill>
                <a:latin typeface="Arial" charset="0"/>
              </a:rPr>
              <a:t>The Great Redwood Sequoias</a:t>
            </a:r>
          </a:p>
        </p:txBody>
      </p:sp>
      <p:pic>
        <p:nvPicPr>
          <p:cNvPr id="195586" name="Picture 1" descr="giant-sequoia-tree-sequoiadendron-giganteum-image-23258-72306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39237"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ctrTitle"/>
          </p:nvPr>
        </p:nvSpPr>
        <p:spPr>
          <a:xfrm>
            <a:off x="684213" y="5876925"/>
            <a:ext cx="7772400" cy="927100"/>
          </a:xfrm>
        </p:spPr>
        <p:txBody>
          <a:bodyPr/>
          <a:lstStyle/>
          <a:p>
            <a:r>
              <a:rPr lang="en-US">
                <a:solidFill>
                  <a:srgbClr val="FFFFFF"/>
                </a:solidFill>
                <a:latin typeface="Arial" charset="0"/>
              </a:rPr>
              <a:t>The Great Redwood Sequoias</a:t>
            </a:r>
          </a:p>
        </p:txBody>
      </p:sp>
      <p:pic>
        <p:nvPicPr>
          <p:cNvPr id="197634" name="Picture 1" descr="Redwood circ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idx="4294967295"/>
          </p:nvPr>
        </p:nvSpPr>
        <p:spPr/>
        <p:txBody>
          <a:bodyPr/>
          <a:lstStyle/>
          <a:p>
            <a:r>
              <a:rPr lang="en-US">
                <a:latin typeface="Arial" charset="0"/>
              </a:rPr>
              <a:t>Black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Jerusalem map from ea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2100" y="44450"/>
            <a:ext cx="8383588"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3444" name="Rectangle 52"/>
          <p:cNvSpPr>
            <a:spLocks noGrp="1" noChangeArrowheads="1"/>
          </p:cNvSpPr>
          <p:nvPr>
            <p:ph type="title"/>
          </p:nvPr>
        </p:nvSpPr>
        <p:spPr>
          <a:xfrm>
            <a:off x="0" y="0"/>
            <a:ext cx="9144000" cy="762000"/>
          </a:xfrm>
          <a:solidFill>
            <a:schemeClr val="tx1"/>
          </a:solidFill>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Jerusalem from the East, AD 33</a:t>
            </a:r>
            <a:endParaRPr lang="en-US" b="1" dirty="0">
              <a:solidFill>
                <a:schemeClr val="bg1"/>
              </a:solidFill>
              <a:latin typeface="Arial" charset="0"/>
              <a:ea typeface="ＭＳ Ｐゴシック" charset="0"/>
              <a:cs typeface="ＭＳ Ｐゴシック" charset="0"/>
            </a:endParaRPr>
          </a:p>
        </p:txBody>
      </p:sp>
      <p:sp>
        <p:nvSpPr>
          <p:cNvPr id="1723438" name="Text Box 46"/>
          <p:cNvSpPr txBox="1">
            <a:spLocks noChangeArrowheads="1"/>
          </p:cNvSpPr>
          <p:nvPr/>
        </p:nvSpPr>
        <p:spPr bwMode="auto">
          <a:xfrm>
            <a:off x="484188" y="1412875"/>
            <a:ext cx="3987800" cy="8302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ea typeface="ＭＳ Ｐゴシック" charset="-128"/>
                <a:cs typeface="ＭＳ Ｐゴシック" charset="-128"/>
              </a:rPr>
              <a:t>John 13–14</a:t>
            </a:r>
            <a:br>
              <a:rPr lang="en-US" b="1" dirty="0">
                <a:solidFill>
                  <a:srgbClr val="FFFFFF"/>
                </a:solidFill>
                <a:ea typeface="ＭＳ Ｐゴシック" charset="-128"/>
                <a:cs typeface="ＭＳ Ｐゴシック" charset="-128"/>
              </a:rPr>
            </a:br>
            <a:r>
              <a:rPr lang="en-US" b="1" dirty="0">
                <a:solidFill>
                  <a:srgbClr val="FFFFFF"/>
                </a:solidFill>
                <a:ea typeface="ＭＳ Ｐゴシック" charset="-128"/>
                <a:cs typeface="ＭＳ Ｐゴシック" charset="-128"/>
              </a:rPr>
              <a:t>Passover at Mark</a:t>
            </a:r>
            <a:r>
              <a:rPr lang="uk-UA" b="1" dirty="0">
                <a:solidFill>
                  <a:srgbClr val="FFFFFF"/>
                </a:solidFill>
                <a:ea typeface="ＭＳ Ｐゴシック" charset="-128"/>
                <a:cs typeface="ＭＳ Ｐゴシック" charset="-128"/>
              </a:rPr>
              <a:t>'</a:t>
            </a:r>
            <a:r>
              <a:rPr lang="en-US" b="1" dirty="0">
                <a:solidFill>
                  <a:srgbClr val="FFFFFF"/>
                </a:solidFill>
                <a:ea typeface="ＭＳ Ｐゴシック" charset="-128"/>
                <a:cs typeface="ＭＳ Ｐゴシック" charset="-128"/>
              </a:rPr>
              <a:t>s House</a:t>
            </a:r>
          </a:p>
        </p:txBody>
      </p:sp>
      <p:sp>
        <p:nvSpPr>
          <p:cNvPr id="5" name="Text Box 46"/>
          <p:cNvSpPr txBox="1">
            <a:spLocks noChangeArrowheads="1"/>
          </p:cNvSpPr>
          <p:nvPr/>
        </p:nvSpPr>
        <p:spPr bwMode="auto">
          <a:xfrm>
            <a:off x="539750" y="3789363"/>
            <a:ext cx="1860550" cy="8302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ea typeface="ＭＳ Ｐゴシック" charset="-128"/>
                <a:cs typeface="ＭＳ Ｐゴシック" charset="-128"/>
              </a:rPr>
              <a:t>John 15–16</a:t>
            </a:r>
            <a:br>
              <a:rPr lang="en-US" b="1" dirty="0">
                <a:solidFill>
                  <a:srgbClr val="FFFFFF"/>
                </a:solidFill>
                <a:ea typeface="ＭＳ Ｐゴシック" charset="-128"/>
                <a:cs typeface="ＭＳ Ｐゴシック" charset="-128"/>
              </a:rPr>
            </a:br>
            <a:r>
              <a:rPr lang="en-US" b="1" dirty="0">
                <a:solidFill>
                  <a:srgbClr val="FFFFFF"/>
                </a:solidFill>
                <a:ea typeface="ＭＳ Ｐゴシック" charset="-128"/>
                <a:cs typeface="ＭＳ Ｐゴシック" charset="-128"/>
              </a:rPr>
              <a:t>Vineyard</a:t>
            </a:r>
          </a:p>
        </p:txBody>
      </p:sp>
      <p:sp>
        <p:nvSpPr>
          <p:cNvPr id="6" name="Text Box 46"/>
          <p:cNvSpPr txBox="1">
            <a:spLocks noChangeArrowheads="1"/>
          </p:cNvSpPr>
          <p:nvPr/>
        </p:nvSpPr>
        <p:spPr bwMode="auto">
          <a:xfrm>
            <a:off x="2627313" y="5229225"/>
            <a:ext cx="1347787" cy="8302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ea typeface="ＭＳ Ｐゴシック" charset="-128"/>
                <a:cs typeface="ＭＳ Ｐゴシック" charset="-128"/>
              </a:rPr>
              <a:t>John 17</a:t>
            </a:r>
            <a:br>
              <a:rPr lang="en-US" b="1" dirty="0">
                <a:solidFill>
                  <a:srgbClr val="FFFFFF"/>
                </a:solidFill>
                <a:ea typeface="ＭＳ Ｐゴシック" charset="-128"/>
                <a:cs typeface="ＭＳ Ｐゴシック" charset="-128"/>
              </a:rPr>
            </a:br>
            <a:r>
              <a:rPr lang="en-US" b="1" dirty="0">
                <a:solidFill>
                  <a:srgbClr val="FFFFFF"/>
                </a:solidFill>
                <a:ea typeface="ＭＳ Ｐゴシック" charset="-128"/>
                <a:cs typeface="ＭＳ Ｐゴシック" charset="-128"/>
              </a:rPr>
              <a:t>Prayer</a:t>
            </a:r>
          </a:p>
        </p:txBody>
      </p:sp>
      <p:sp>
        <p:nvSpPr>
          <p:cNvPr id="7" name="Down Arrow 6"/>
          <p:cNvSpPr>
            <a:spLocks noChangeArrowheads="1"/>
          </p:cNvSpPr>
          <p:nvPr/>
        </p:nvSpPr>
        <p:spPr bwMode="auto">
          <a:xfrm>
            <a:off x="1187450" y="2420938"/>
            <a:ext cx="647700" cy="1223962"/>
          </a:xfrm>
          <a:prstGeom prst="downArrow">
            <a:avLst>
              <a:gd name="adj1" fmla="val 50000"/>
              <a:gd name="adj2" fmla="val 50025"/>
            </a:avLst>
          </a:prstGeom>
          <a:solidFill>
            <a:srgbClr val="0000FF"/>
          </a:solidFill>
          <a:ln w="9525">
            <a:solidFill>
              <a:schemeClr val="tx1"/>
            </a:solidFill>
            <a:round/>
            <a:headEnd/>
            <a:tailEnd/>
          </a:ln>
        </p:spPr>
        <p:txBody>
          <a:bodyPr/>
          <a:lstStyle/>
          <a:p>
            <a:endParaRPr lang="en-US"/>
          </a:p>
        </p:txBody>
      </p:sp>
      <p:sp>
        <p:nvSpPr>
          <p:cNvPr id="11" name="Down Arrow 10"/>
          <p:cNvSpPr>
            <a:spLocks noChangeArrowheads="1"/>
          </p:cNvSpPr>
          <p:nvPr/>
        </p:nvSpPr>
        <p:spPr bwMode="auto">
          <a:xfrm rot="-2629656">
            <a:off x="2484438" y="4095750"/>
            <a:ext cx="647700" cy="1223963"/>
          </a:xfrm>
          <a:prstGeom prst="downArrow">
            <a:avLst>
              <a:gd name="adj1" fmla="val 50000"/>
              <a:gd name="adj2" fmla="val 50025"/>
            </a:avLst>
          </a:prstGeom>
          <a:solidFill>
            <a:srgbClr val="0000FF"/>
          </a:solidFill>
          <a:ln w="9525">
            <a:solidFill>
              <a:schemeClr val="tx1"/>
            </a:solidFill>
            <a:round/>
            <a:headEnd/>
            <a:tailEnd/>
          </a:ln>
        </p:spPr>
        <p:txBody>
          <a:bodyPr/>
          <a:lstStyle/>
          <a:p>
            <a:endParaRPr lang="en-US"/>
          </a:p>
        </p:txBody>
      </p:sp>
      <p:sp>
        <p:nvSpPr>
          <p:cNvPr id="12" name="Down Arrow 11"/>
          <p:cNvSpPr>
            <a:spLocks noChangeArrowheads="1"/>
          </p:cNvSpPr>
          <p:nvPr/>
        </p:nvSpPr>
        <p:spPr bwMode="auto">
          <a:xfrm>
            <a:off x="4500563" y="4217988"/>
            <a:ext cx="358775" cy="1530350"/>
          </a:xfrm>
          <a:prstGeom prst="downArrow">
            <a:avLst>
              <a:gd name="adj1" fmla="val 50000"/>
              <a:gd name="adj2" fmla="val 50179"/>
            </a:avLst>
          </a:prstGeom>
          <a:solidFill>
            <a:srgbClr val="FF0000"/>
          </a:solidFill>
          <a:ln w="9525">
            <a:solidFill>
              <a:schemeClr val="tx1"/>
            </a:solidFill>
            <a:round/>
            <a:headEnd/>
            <a:tailEnd/>
          </a:ln>
        </p:spPr>
        <p:txBody>
          <a:bodyPr/>
          <a:lstStyle/>
          <a:p>
            <a:endParaRPr lang="en-US"/>
          </a:p>
        </p:txBody>
      </p:sp>
      <p:sp>
        <p:nvSpPr>
          <p:cNvPr id="2" name="Freeform 1"/>
          <p:cNvSpPr>
            <a:spLocks/>
          </p:cNvSpPr>
          <p:nvPr/>
        </p:nvSpPr>
        <p:spPr bwMode="auto">
          <a:xfrm>
            <a:off x="4932363" y="5927725"/>
            <a:ext cx="3743325" cy="309563"/>
          </a:xfrm>
          <a:custGeom>
            <a:avLst/>
            <a:gdLst>
              <a:gd name="T0" fmla="*/ 764830 w 8282609"/>
              <a:gd name="T1" fmla="*/ 44272 h 309217"/>
              <a:gd name="T2" fmla="*/ 752593 w 8282609"/>
              <a:gd name="T3" fmla="*/ 55341 h 309217"/>
              <a:gd name="T4" fmla="*/ 672031 w 8282609"/>
              <a:gd name="T5" fmla="*/ 88546 h 309217"/>
              <a:gd name="T6" fmla="*/ 668971 w 8282609"/>
              <a:gd name="T7" fmla="*/ 99613 h 309217"/>
              <a:gd name="T8" fmla="*/ 665912 w 8282609"/>
              <a:gd name="T9" fmla="*/ 121750 h 309217"/>
              <a:gd name="T10" fmla="*/ 657754 w 8282609"/>
              <a:gd name="T11" fmla="*/ 143887 h 309217"/>
              <a:gd name="T12" fmla="*/ 651635 w 8282609"/>
              <a:gd name="T13" fmla="*/ 154955 h 309217"/>
              <a:gd name="T14" fmla="*/ 632259 w 8282609"/>
              <a:gd name="T15" fmla="*/ 132818 h 309217"/>
              <a:gd name="T16" fmla="*/ 626141 w 8282609"/>
              <a:gd name="T17" fmla="*/ 121750 h 309217"/>
              <a:gd name="T18" fmla="*/ 610844 w 8282609"/>
              <a:gd name="T19" fmla="*/ 66409 h 309217"/>
              <a:gd name="T20" fmla="*/ 604725 w 8282609"/>
              <a:gd name="T21" fmla="*/ 44272 h 309217"/>
              <a:gd name="T22" fmla="*/ 601666 w 8282609"/>
              <a:gd name="T23" fmla="*/ 22137 h 309217"/>
              <a:gd name="T24" fmla="*/ 597587 w 8282609"/>
              <a:gd name="T25" fmla="*/ 11068 h 309217"/>
              <a:gd name="T26" fmla="*/ 574132 w 8282609"/>
              <a:gd name="T27" fmla="*/ 0 h 309217"/>
              <a:gd name="T28" fmla="*/ 554757 w 8282609"/>
              <a:gd name="T29" fmla="*/ 22137 h 309217"/>
              <a:gd name="T30" fmla="*/ 545579 w 8282609"/>
              <a:gd name="T31" fmla="*/ 55341 h 309217"/>
              <a:gd name="T32" fmla="*/ 492550 w 8282609"/>
              <a:gd name="T33" fmla="*/ 66409 h 309217"/>
              <a:gd name="T34" fmla="*/ 452779 w 8282609"/>
              <a:gd name="T35" fmla="*/ 66409 h 309217"/>
              <a:gd name="T36" fmla="*/ 448700 w 8282609"/>
              <a:gd name="T37" fmla="*/ 55341 h 309217"/>
              <a:gd name="T38" fmla="*/ 443602 w 8282609"/>
              <a:gd name="T39" fmla="*/ 44272 h 309217"/>
              <a:gd name="T40" fmla="*/ 440542 w 8282609"/>
              <a:gd name="T41" fmla="*/ 33205 h 309217"/>
              <a:gd name="T42" fmla="*/ 431364 w 8282609"/>
              <a:gd name="T43" fmla="*/ 22137 h 309217"/>
              <a:gd name="T44" fmla="*/ 416067 w 8282609"/>
              <a:gd name="T45" fmla="*/ 33205 h 309217"/>
              <a:gd name="T46" fmla="*/ 413008 w 8282609"/>
              <a:gd name="T47" fmla="*/ 55341 h 309217"/>
              <a:gd name="T48" fmla="*/ 397711 w 8282609"/>
              <a:gd name="T49" fmla="*/ 88546 h 309217"/>
              <a:gd name="T50" fmla="*/ 391593 w 8282609"/>
              <a:gd name="T51" fmla="*/ 110683 h 309217"/>
              <a:gd name="T52" fmla="*/ 388534 w 8282609"/>
              <a:gd name="T53" fmla="*/ 132818 h 309217"/>
              <a:gd name="T54" fmla="*/ 332446 w 8282609"/>
              <a:gd name="T55" fmla="*/ 143887 h 309217"/>
              <a:gd name="T56" fmla="*/ 335506 w 8282609"/>
              <a:gd name="T57" fmla="*/ 199228 h 309217"/>
              <a:gd name="T58" fmla="*/ 334485 w 8282609"/>
              <a:gd name="T59" fmla="*/ 243501 h 309217"/>
              <a:gd name="T60" fmla="*/ 313070 w 8282609"/>
              <a:gd name="T61" fmla="*/ 265638 h 309217"/>
              <a:gd name="T62" fmla="*/ 233528 w 8282609"/>
              <a:gd name="T63" fmla="*/ 276705 h 309217"/>
              <a:gd name="T64" fmla="*/ 222311 w 8282609"/>
              <a:gd name="T65" fmla="*/ 287774 h 309217"/>
              <a:gd name="T66" fmla="*/ 198856 w 8282609"/>
              <a:gd name="T67" fmla="*/ 309909 h 309217"/>
              <a:gd name="T68" fmla="*/ 108096 w 8282609"/>
              <a:gd name="T69" fmla="*/ 298842 h 309217"/>
              <a:gd name="T70" fmla="*/ 81582 w 8282609"/>
              <a:gd name="T71" fmla="*/ 276705 h 309217"/>
              <a:gd name="T72" fmla="*/ 74443 w 8282609"/>
              <a:gd name="T73" fmla="*/ 254569 h 309217"/>
              <a:gd name="T74" fmla="*/ 65266 w 8282609"/>
              <a:gd name="T75" fmla="*/ 243501 h 309217"/>
              <a:gd name="T76" fmla="*/ 61186 w 8282609"/>
              <a:gd name="T77" fmla="*/ 232433 h 309217"/>
              <a:gd name="T78" fmla="*/ 0 w 8282609"/>
              <a:gd name="T79" fmla="*/ 221364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 name="Freeform 13"/>
          <p:cNvSpPr>
            <a:spLocks/>
          </p:cNvSpPr>
          <p:nvPr/>
        </p:nvSpPr>
        <p:spPr bwMode="auto">
          <a:xfrm>
            <a:off x="323850" y="6134100"/>
            <a:ext cx="4373563" cy="319088"/>
          </a:xfrm>
          <a:custGeom>
            <a:avLst/>
            <a:gdLst>
              <a:gd name="T0" fmla="*/ 1219501 w 8282609"/>
              <a:gd name="T1" fmla="*/ 48462 h 309217"/>
              <a:gd name="T2" fmla="*/ 1199989 w 8282609"/>
              <a:gd name="T3" fmla="*/ 60577 h 309217"/>
              <a:gd name="T4" fmla="*/ 1071535 w 8282609"/>
              <a:gd name="T5" fmla="*/ 96924 h 309217"/>
              <a:gd name="T6" fmla="*/ 1066657 w 8282609"/>
              <a:gd name="T7" fmla="*/ 109039 h 309217"/>
              <a:gd name="T8" fmla="*/ 1061779 w 8282609"/>
              <a:gd name="T9" fmla="*/ 133270 h 309217"/>
              <a:gd name="T10" fmla="*/ 1048771 w 8282609"/>
              <a:gd name="T11" fmla="*/ 157501 h 309217"/>
              <a:gd name="T12" fmla="*/ 1039015 w 8282609"/>
              <a:gd name="T13" fmla="*/ 169618 h 309217"/>
              <a:gd name="T14" fmla="*/ 1008121 w 8282609"/>
              <a:gd name="T15" fmla="*/ 145386 h 309217"/>
              <a:gd name="T16" fmla="*/ 998365 w 8282609"/>
              <a:gd name="T17" fmla="*/ 133270 h 309217"/>
              <a:gd name="T18" fmla="*/ 973975 w 8282609"/>
              <a:gd name="T19" fmla="*/ 72693 h 309217"/>
              <a:gd name="T20" fmla="*/ 964219 w 8282609"/>
              <a:gd name="T21" fmla="*/ 48462 h 309217"/>
              <a:gd name="T22" fmla="*/ 959341 w 8282609"/>
              <a:gd name="T23" fmla="*/ 24231 h 309217"/>
              <a:gd name="T24" fmla="*/ 952837 w 8282609"/>
              <a:gd name="T25" fmla="*/ 12116 h 309217"/>
              <a:gd name="T26" fmla="*/ 915439 w 8282609"/>
              <a:gd name="T27" fmla="*/ 0 h 309217"/>
              <a:gd name="T28" fmla="*/ 884545 w 8282609"/>
              <a:gd name="T29" fmla="*/ 24231 h 309217"/>
              <a:gd name="T30" fmla="*/ 869911 w 8282609"/>
              <a:gd name="T31" fmla="*/ 60577 h 309217"/>
              <a:gd name="T32" fmla="*/ 785359 w 8282609"/>
              <a:gd name="T33" fmla="*/ 72693 h 309217"/>
              <a:gd name="T34" fmla="*/ 721945 w 8282609"/>
              <a:gd name="T35" fmla="*/ 72693 h 309217"/>
              <a:gd name="T36" fmla="*/ 715441 w 8282609"/>
              <a:gd name="T37" fmla="*/ 60577 h 309217"/>
              <a:gd name="T38" fmla="*/ 707311 w 8282609"/>
              <a:gd name="T39" fmla="*/ 48462 h 309217"/>
              <a:gd name="T40" fmla="*/ 702433 w 8282609"/>
              <a:gd name="T41" fmla="*/ 36347 h 309217"/>
              <a:gd name="T42" fmla="*/ 687799 w 8282609"/>
              <a:gd name="T43" fmla="*/ 24231 h 309217"/>
              <a:gd name="T44" fmla="*/ 663409 w 8282609"/>
              <a:gd name="T45" fmla="*/ 36347 h 309217"/>
              <a:gd name="T46" fmla="*/ 658531 w 8282609"/>
              <a:gd name="T47" fmla="*/ 60577 h 309217"/>
              <a:gd name="T48" fmla="*/ 634141 w 8282609"/>
              <a:gd name="T49" fmla="*/ 96924 h 309217"/>
              <a:gd name="T50" fmla="*/ 624385 w 8282609"/>
              <a:gd name="T51" fmla="*/ 121155 h 309217"/>
              <a:gd name="T52" fmla="*/ 619507 w 8282609"/>
              <a:gd name="T53" fmla="*/ 145386 h 309217"/>
              <a:gd name="T54" fmla="*/ 530077 w 8282609"/>
              <a:gd name="T55" fmla="*/ 157501 h 309217"/>
              <a:gd name="T56" fmla="*/ 534955 w 8282609"/>
              <a:gd name="T57" fmla="*/ 218080 h 309217"/>
              <a:gd name="T58" fmla="*/ 533328 w 8282609"/>
              <a:gd name="T59" fmla="*/ 266541 h 309217"/>
              <a:gd name="T60" fmla="*/ 499183 w 8282609"/>
              <a:gd name="T61" fmla="*/ 290773 h 309217"/>
              <a:gd name="T62" fmla="*/ 372354 w 8282609"/>
              <a:gd name="T63" fmla="*/ 302888 h 309217"/>
              <a:gd name="T64" fmla="*/ 354469 w 8282609"/>
              <a:gd name="T65" fmla="*/ 315004 h 309217"/>
              <a:gd name="T66" fmla="*/ 317071 w 8282609"/>
              <a:gd name="T67" fmla="*/ 339234 h 309217"/>
              <a:gd name="T68" fmla="*/ 172356 w 8282609"/>
              <a:gd name="T69" fmla="*/ 327118 h 309217"/>
              <a:gd name="T70" fmla="*/ 130080 w 8282609"/>
              <a:gd name="T71" fmla="*/ 302888 h 309217"/>
              <a:gd name="T72" fmla="*/ 118698 w 8282609"/>
              <a:gd name="T73" fmla="*/ 278657 h 309217"/>
              <a:gd name="T74" fmla="*/ 104064 w 8282609"/>
              <a:gd name="T75" fmla="*/ 266541 h 309217"/>
              <a:gd name="T76" fmla="*/ 97560 w 8282609"/>
              <a:gd name="T77" fmla="*/ 254426 h 309217"/>
              <a:gd name="T78" fmla="*/ 0 w 8282609"/>
              <a:gd name="T79" fmla="*/ 242311 h 3092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282609" h="309217">
                <a:moveTo>
                  <a:pt x="8282609" y="44174"/>
                </a:moveTo>
                <a:cubicBezTo>
                  <a:pt x="8238435" y="47855"/>
                  <a:pt x="8194388" y="53689"/>
                  <a:pt x="8150087" y="55217"/>
                </a:cubicBezTo>
                <a:cubicBezTo>
                  <a:pt x="8087482" y="57376"/>
                  <a:pt x="7546854" y="11434"/>
                  <a:pt x="7277653" y="88348"/>
                </a:cubicBezTo>
                <a:cubicBezTo>
                  <a:pt x="7266460" y="91546"/>
                  <a:pt x="7255566" y="95710"/>
                  <a:pt x="7244522" y="99391"/>
                </a:cubicBezTo>
                <a:cubicBezTo>
                  <a:pt x="7233479" y="106753"/>
                  <a:pt x="7223263" y="115542"/>
                  <a:pt x="7211392" y="121478"/>
                </a:cubicBezTo>
                <a:cubicBezTo>
                  <a:pt x="7189495" y="132427"/>
                  <a:pt x="7142850" y="139964"/>
                  <a:pt x="7123044" y="143565"/>
                </a:cubicBezTo>
                <a:cubicBezTo>
                  <a:pt x="7101013" y="147571"/>
                  <a:pt x="7078870" y="150928"/>
                  <a:pt x="7056783" y="154609"/>
                </a:cubicBezTo>
                <a:lnTo>
                  <a:pt x="6846957" y="132522"/>
                </a:lnTo>
                <a:cubicBezTo>
                  <a:pt x="6824725" y="129854"/>
                  <a:pt x="6802226" y="127629"/>
                  <a:pt x="6780696" y="121478"/>
                </a:cubicBezTo>
                <a:cubicBezTo>
                  <a:pt x="6724731" y="105488"/>
                  <a:pt x="6670261" y="84667"/>
                  <a:pt x="6615044" y="66261"/>
                </a:cubicBezTo>
                <a:lnTo>
                  <a:pt x="6548783" y="44174"/>
                </a:lnTo>
                <a:cubicBezTo>
                  <a:pt x="6537740" y="36812"/>
                  <a:pt x="6527852" y="27315"/>
                  <a:pt x="6515653" y="22087"/>
                </a:cubicBezTo>
                <a:cubicBezTo>
                  <a:pt x="6501702" y="16108"/>
                  <a:pt x="6486615" y="12165"/>
                  <a:pt x="6471479" y="11044"/>
                </a:cubicBezTo>
                <a:cubicBezTo>
                  <a:pt x="6386964" y="4784"/>
                  <a:pt x="6302146" y="3681"/>
                  <a:pt x="6217479" y="0"/>
                </a:cubicBezTo>
                <a:cubicBezTo>
                  <a:pt x="6147537" y="7362"/>
                  <a:pt x="6076886" y="9724"/>
                  <a:pt x="6007653" y="22087"/>
                </a:cubicBezTo>
                <a:cubicBezTo>
                  <a:pt x="5973274" y="28226"/>
                  <a:pt x="5943177" y="54546"/>
                  <a:pt x="5908261" y="55217"/>
                </a:cubicBezTo>
                <a:lnTo>
                  <a:pt x="5334000" y="66261"/>
                </a:lnTo>
                <a:cubicBezTo>
                  <a:pt x="5155529" y="96005"/>
                  <a:pt x="5248494" y="84920"/>
                  <a:pt x="4903305" y="66261"/>
                </a:cubicBezTo>
                <a:cubicBezTo>
                  <a:pt x="4888149" y="65442"/>
                  <a:pt x="4873947" y="58510"/>
                  <a:pt x="4859131" y="55217"/>
                </a:cubicBezTo>
                <a:cubicBezTo>
                  <a:pt x="4840808" y="51145"/>
                  <a:pt x="4822124" y="48726"/>
                  <a:pt x="4803914" y="44174"/>
                </a:cubicBezTo>
                <a:cubicBezTo>
                  <a:pt x="4792621" y="41351"/>
                  <a:pt x="4782266" y="35045"/>
                  <a:pt x="4770783" y="33131"/>
                </a:cubicBezTo>
                <a:cubicBezTo>
                  <a:pt x="4737902" y="27651"/>
                  <a:pt x="4704522" y="25768"/>
                  <a:pt x="4671392" y="22087"/>
                </a:cubicBezTo>
                <a:cubicBezTo>
                  <a:pt x="4616175" y="25768"/>
                  <a:pt x="4560327" y="24033"/>
                  <a:pt x="4505740" y="33131"/>
                </a:cubicBezTo>
                <a:cubicBezTo>
                  <a:pt x="4492648" y="35313"/>
                  <a:pt x="4485083" y="50681"/>
                  <a:pt x="4472609" y="55217"/>
                </a:cubicBezTo>
                <a:cubicBezTo>
                  <a:pt x="4417479" y="75264"/>
                  <a:pt x="4364174" y="80174"/>
                  <a:pt x="4306957" y="88348"/>
                </a:cubicBezTo>
                <a:cubicBezTo>
                  <a:pt x="4284870" y="95710"/>
                  <a:pt x="4260067" y="97520"/>
                  <a:pt x="4240696" y="110435"/>
                </a:cubicBezTo>
                <a:cubicBezTo>
                  <a:pt x="4229653" y="117797"/>
                  <a:pt x="4220821" y="131836"/>
                  <a:pt x="4207566" y="132522"/>
                </a:cubicBezTo>
                <a:cubicBezTo>
                  <a:pt x="4005339" y="142982"/>
                  <a:pt x="3802638" y="139884"/>
                  <a:pt x="3600174" y="143565"/>
                </a:cubicBezTo>
                <a:cubicBezTo>
                  <a:pt x="3611218" y="161971"/>
                  <a:pt x="3628649" y="177829"/>
                  <a:pt x="3633305" y="198783"/>
                </a:cubicBezTo>
                <a:cubicBezTo>
                  <a:pt x="3636598" y="213599"/>
                  <a:pt x="3636904" y="238963"/>
                  <a:pt x="3622261" y="242957"/>
                </a:cubicBezTo>
                <a:cubicBezTo>
                  <a:pt x="3547343" y="263389"/>
                  <a:pt x="3467967" y="262692"/>
                  <a:pt x="3390348" y="265044"/>
                </a:cubicBezTo>
                <a:cubicBezTo>
                  <a:pt x="3103326" y="273742"/>
                  <a:pt x="2816087" y="272406"/>
                  <a:pt x="2528957" y="276087"/>
                </a:cubicBezTo>
                <a:cubicBezTo>
                  <a:pt x="2488464" y="279768"/>
                  <a:pt x="2448042" y="284334"/>
                  <a:pt x="2407479" y="287131"/>
                </a:cubicBezTo>
                <a:cubicBezTo>
                  <a:pt x="2167688" y="303668"/>
                  <a:pt x="2280068" y="283900"/>
                  <a:pt x="2153479" y="309217"/>
                </a:cubicBezTo>
                <a:lnTo>
                  <a:pt x="1170609" y="298174"/>
                </a:lnTo>
                <a:cubicBezTo>
                  <a:pt x="999481" y="295005"/>
                  <a:pt x="1006075" y="293602"/>
                  <a:pt x="883479" y="276087"/>
                </a:cubicBezTo>
                <a:cubicBezTo>
                  <a:pt x="858744" y="267843"/>
                  <a:pt x="831920" y="257961"/>
                  <a:pt x="806174" y="254000"/>
                </a:cubicBezTo>
                <a:cubicBezTo>
                  <a:pt x="773227" y="248931"/>
                  <a:pt x="739913" y="246638"/>
                  <a:pt x="706783" y="242957"/>
                </a:cubicBezTo>
                <a:cubicBezTo>
                  <a:pt x="692058" y="239276"/>
                  <a:pt x="677580" y="234408"/>
                  <a:pt x="662609" y="231913"/>
                </a:cubicBezTo>
                <a:cubicBezTo>
                  <a:pt x="453901" y="197128"/>
                  <a:pt x="155149" y="220870"/>
                  <a:pt x="0" y="220870"/>
                </a:cubicBezTo>
              </a:path>
            </a:pathLst>
          </a:custGeom>
          <a:noFill/>
          <a:ln w="57150" cmpd="sng">
            <a:solidFill>
              <a:srgbClr val="3366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 name="Text Box 46"/>
          <p:cNvSpPr txBox="1">
            <a:spLocks noChangeArrowheads="1"/>
          </p:cNvSpPr>
          <p:nvPr/>
        </p:nvSpPr>
        <p:spPr bwMode="auto">
          <a:xfrm>
            <a:off x="3276600" y="6396038"/>
            <a:ext cx="3262313" cy="461962"/>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dirty="0">
                <a:solidFill>
                  <a:srgbClr val="FFFFFF"/>
                </a:solidFill>
                <a:ea typeface="ＭＳ Ｐゴシック" charset="-128"/>
                <a:cs typeface="ＭＳ Ｐゴシック" charset="-128"/>
              </a:rPr>
              <a:t>John 18 Mt. of Olives</a:t>
            </a:r>
          </a:p>
        </p:txBody>
      </p:sp>
      <p:sp>
        <p:nvSpPr>
          <p:cNvPr id="16" name="Text Box 46"/>
          <p:cNvSpPr txBox="1">
            <a:spLocks noChangeArrowheads="1"/>
          </p:cNvSpPr>
          <p:nvPr/>
        </p:nvSpPr>
        <p:spPr bwMode="auto">
          <a:xfrm>
            <a:off x="5076825" y="5516563"/>
            <a:ext cx="24796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Kidron Brook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7234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1000"/>
                                        <p:tgtEl>
                                          <p:spTgt spid="2"/>
                                        </p:tgtEl>
                                      </p:cBhvr>
                                    </p:animEffect>
                                  </p:childTnLst>
                                </p:cTn>
                              </p:par>
                            </p:childTnLst>
                          </p:cTn>
                        </p:par>
                        <p:par>
                          <p:cTn id="28" fill="hold" nodeType="afterGroup">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1000"/>
                                        <p:tgtEl>
                                          <p:spTgt spid="1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38" grpId="0" animBg="1" autoUpdateAnimBg="0"/>
      <p:bldP spid="5" grpId="0" animBg="1" autoUpdateAnimBg="0"/>
      <p:bldP spid="6" grpId="0" animBg="1" autoUpdateAnimBg="0"/>
      <p:bldP spid="7" grpId="0" animBg="1"/>
      <p:bldP spid="11" grpId="0" animBg="1"/>
      <p:bldP spid="12" grpId="0" animBg="1"/>
      <p:bldP spid="2" grpId="0" animBg="1"/>
      <p:bldP spid="14"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UpperRoom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810" name="Picture 3" descr="sunsetcro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2" name="Rectangle 4"/>
          <p:cNvSpPr>
            <a:spLocks noGrp="1" noChangeArrowheads="1"/>
          </p:cNvSpPr>
          <p:nvPr>
            <p:ph type="title"/>
          </p:nvPr>
        </p:nvSpPr>
        <p:spPr>
          <a:xfrm>
            <a:off x="685800" y="188913"/>
            <a:ext cx="7772400" cy="94615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dirty="0"/>
              <a:t>Christ</a:t>
            </a:r>
            <a:r>
              <a:rPr lang="uk-UA" dirty="0"/>
              <a:t>'</a:t>
            </a:r>
            <a:r>
              <a:rPr lang="en-US" dirty="0"/>
              <a:t>s Prayer in John 17</a:t>
            </a:r>
          </a:p>
        </p:txBody>
      </p:sp>
      <p:sp>
        <p:nvSpPr>
          <p:cNvPr id="5" name="Rectangle 4"/>
          <p:cNvSpPr txBox="1">
            <a:spLocks noChangeArrowheads="1"/>
          </p:cNvSpPr>
          <p:nvPr/>
        </p:nvSpPr>
        <p:spPr bwMode="auto">
          <a:xfrm>
            <a:off x="34925" y="1268413"/>
            <a:ext cx="9069388"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defRPr/>
            </a:pPr>
            <a:r>
              <a:rPr lang="en-US" dirty="0"/>
              <a:t>“There is no voice which has ever been heard, either in heaven or in earth, more exalted, more holy, more fruitful, more sublime, than the prayer offered up by the Son to God Himself.” </a:t>
            </a:r>
          </a:p>
        </p:txBody>
      </p:sp>
      <p:sp>
        <p:nvSpPr>
          <p:cNvPr id="6" name="Rectangle 4"/>
          <p:cNvSpPr txBox="1">
            <a:spLocks noChangeArrowheads="1"/>
          </p:cNvSpPr>
          <p:nvPr/>
        </p:nvSpPr>
        <p:spPr bwMode="auto">
          <a:xfrm>
            <a:off x="1258888" y="5865813"/>
            <a:ext cx="7772400" cy="94773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lgn="r" eaLnBrk="1" hangingPunct="1">
              <a:defRPr/>
            </a:pPr>
            <a:r>
              <a:rPr lang="en-US" dirty="0"/>
              <a:t>––Philip Melanchthon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57"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3" imgW="3323810" imgH="5038095" progId="MSPhotoEd.3">
                  <p:embed/>
                </p:oleObj>
              </mc:Choice>
              <mc:Fallback>
                <p:oleObj name="Photo Editor Photo" r:id="rId3" imgW="3323810" imgH="50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8"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5" imgW="3753374" imgH="4352381" progId="MSPhotoEd.3">
                  <p:embed/>
                </p:oleObj>
              </mc:Choice>
              <mc:Fallback>
                <p:oleObj name="Photo Editor Photo" r:id="rId5" imgW="3753374" imgH="4352381"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59"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7" imgW="4847619" imgH="3200000" progId="MSPhotoEd.3">
                  <p:embed/>
                </p:oleObj>
              </mc:Choice>
              <mc:Fallback>
                <p:oleObj name="Photo Editor Photo" r:id="rId7" imgW="4847619" imgH="3200000" progId="MSPhotoEd.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0"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9" imgW="6095238" imgH="4105848" progId="MSPhotoEd.3">
                  <p:embed/>
                </p:oleObj>
              </mc:Choice>
              <mc:Fallback>
                <p:oleObj name="Photo Editor Photo" r:id="rId9" imgW="6095238" imgH="4105848" progId="MSPhotoEd.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1"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1" imgW="3038095" imgH="4571429" progId="MSPhotoEd.3">
                  <p:embed/>
                </p:oleObj>
              </mc:Choice>
              <mc:Fallback>
                <p:oleObj name="Photo Editor Photo" r:id="rId11" imgW="3038095" imgH="4571429" progId="MSPhotoEd.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2"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3" imgW="3019048" imgH="4571429" progId="MSPhotoEd.3">
                  <p:embed/>
                </p:oleObj>
              </mc:Choice>
              <mc:Fallback>
                <p:oleObj name="Photo Editor Photo" r:id="rId13" imgW="3019048" imgH="4571429" progId="MSPhotoEd.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3"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5" imgW="4600000" imgH="4571429" progId="MSPhotoEd.3">
                  <p:embed/>
                </p:oleObj>
              </mc:Choice>
              <mc:Fallback>
                <p:oleObj name="Photo Editor Photo" r:id="rId15" imgW="4600000" imgH="4571429" progId="MSPhotoEd.3">
                  <p:embed/>
                  <p:pic>
                    <p:nvPicPr>
                      <p:cNvPr id="0" name="Object 8"/>
                      <p:cNvPicPr>
                        <a:picLocks noChangeAspect="1" noChangeArrowheads="1"/>
                      </p:cNvPicPr>
                      <p:nvPr/>
                    </p:nvPicPr>
                    <p:blipFill>
                      <a:blip r:embed="rId16">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4"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7" imgW="4533333" imgH="4571429" progId="MSPhotoEd.3">
                  <p:embed/>
                </p:oleObj>
              </mc:Choice>
              <mc:Fallback>
                <p:oleObj name="Photo Editor Photo" r:id="rId17" imgW="4533333" imgH="4571429" progId="MSPhotoEd.3">
                  <p:embed/>
                  <p:pic>
                    <p:nvPicPr>
                      <p:cNvPr id="0" name="Object 9"/>
                      <p:cNvPicPr>
                        <a:picLocks noChangeAspect="1" noChangeArrowheads="1"/>
                      </p:cNvPicPr>
                      <p:nvPr/>
                    </p:nvPicPr>
                    <p:blipFill>
                      <a:blip r:embed="rId18">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5"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19" imgW="4971429" imgH="3258005" progId="MSPhotoEd.3">
                  <p:embed/>
                </p:oleObj>
              </mc:Choice>
              <mc:Fallback>
                <p:oleObj name="Photo Editor Photo" r:id="rId19" imgW="4971429" imgH="3258005" progId="MSPhotoEd.3">
                  <p:embed/>
                  <p:pic>
                    <p:nvPicPr>
                      <p:cNvPr id="0" name="Object 10"/>
                      <p:cNvPicPr>
                        <a:picLocks noChangeAspect="1" noChangeArrowheads="1"/>
                      </p:cNvPicPr>
                      <p:nvPr/>
                    </p:nvPicPr>
                    <p:blipFill>
                      <a:blip r:embed="rId20">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6"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1" imgW="4105848" imgH="4172532" progId="MSPhotoEd.3">
                  <p:embed/>
                </p:oleObj>
              </mc:Choice>
              <mc:Fallback>
                <p:oleObj name="Photo Editor Photo" r:id="rId21" imgW="4105848" imgH="4172532" progId="MSPhotoEd.3">
                  <p:embed/>
                  <p:pic>
                    <p:nvPicPr>
                      <p:cNvPr id="0" name="Object 11"/>
                      <p:cNvPicPr>
                        <a:picLocks noChangeAspect="1" noChangeArrowheads="1"/>
                      </p:cNvPicPr>
                      <p:nvPr/>
                    </p:nvPicPr>
                    <p:blipFill>
                      <a:blip r:embed="rId22">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7"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3" imgW="4544059" imgH="4571429" progId="MSPhotoEd.3">
                  <p:embed/>
                </p:oleObj>
              </mc:Choice>
              <mc:Fallback>
                <p:oleObj name="Photo Editor Photo" r:id="rId23" imgW="4544059" imgH="4571429" progId="MSPhotoEd.3">
                  <p:embed/>
                  <p:pic>
                    <p:nvPicPr>
                      <p:cNvPr id="0" name="Object 12"/>
                      <p:cNvPicPr>
                        <a:picLocks noChangeAspect="1" noChangeArrowheads="1"/>
                      </p:cNvPicPr>
                      <p:nvPr/>
                    </p:nvPicPr>
                    <p:blipFill>
                      <a:blip r:embed="rId24">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21868"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5" imgW="4552381" imgH="4571429" progId="MSPhotoEd.3">
                  <p:embed/>
                </p:oleObj>
              </mc:Choice>
              <mc:Fallback>
                <p:oleObj name="Photo Editor Photo" r:id="rId25" imgW="4552381" imgH="4571429" progId="MSPhotoEd.3">
                  <p:embed/>
                  <p:pic>
                    <p:nvPicPr>
                      <p:cNvPr id="0" name="Object 13"/>
                      <p:cNvPicPr>
                        <a:picLocks noChangeAspect="1" noChangeArrowheads="1"/>
                      </p:cNvPicPr>
                      <p:nvPr/>
                    </p:nvPicPr>
                    <p:blipFill>
                      <a:blip r:embed="rId26">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66089" name="Rectangle 41"/>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666088" name="Picture 40" descr="Jesus"/>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4098925" y="4800600"/>
            <a:ext cx="946150" cy="1295400"/>
            <a:chOff x="1392" y="3216"/>
            <a:chExt cx="980" cy="1104"/>
          </a:xfrm>
        </p:grpSpPr>
        <p:pic>
          <p:nvPicPr>
            <p:cNvPr id="121906" name="Picture 4" descr="Disciples"/>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7" name="Rectangle 5"/>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Matthew</a:t>
              </a:r>
            </a:p>
          </p:txBody>
        </p:sp>
      </p:grpSp>
      <p:grpSp>
        <p:nvGrpSpPr>
          <p:cNvPr id="3" name="Group 12"/>
          <p:cNvGrpSpPr>
            <a:grpSpLocks/>
          </p:cNvGrpSpPr>
          <p:nvPr/>
        </p:nvGrpSpPr>
        <p:grpSpPr bwMode="auto">
          <a:xfrm>
            <a:off x="5867400" y="2647950"/>
            <a:ext cx="927100" cy="1238250"/>
            <a:chOff x="4656" y="2256"/>
            <a:chExt cx="960" cy="1056"/>
          </a:xfrm>
        </p:grpSpPr>
        <p:pic>
          <p:nvPicPr>
            <p:cNvPr id="121904" name="Picture 13" descr="Disciples"/>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5" name="Rectangle 14"/>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Andrew</a:t>
              </a:r>
            </a:p>
          </p:txBody>
        </p:sp>
      </p:grpSp>
      <p:grpSp>
        <p:nvGrpSpPr>
          <p:cNvPr id="4" name="Group 15"/>
          <p:cNvGrpSpPr>
            <a:grpSpLocks/>
          </p:cNvGrpSpPr>
          <p:nvPr/>
        </p:nvGrpSpPr>
        <p:grpSpPr bwMode="auto">
          <a:xfrm>
            <a:off x="5164138" y="1828800"/>
            <a:ext cx="927100" cy="1295400"/>
            <a:chOff x="3504" y="912"/>
            <a:chExt cx="960" cy="1104"/>
          </a:xfrm>
        </p:grpSpPr>
        <p:pic>
          <p:nvPicPr>
            <p:cNvPr id="121902" name="Picture 16" descr="High Priest0005"/>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3" name="Rectangle 17"/>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John</a:t>
              </a:r>
            </a:p>
          </p:txBody>
        </p:sp>
      </p:grpSp>
      <p:grpSp>
        <p:nvGrpSpPr>
          <p:cNvPr id="5" name="Group 18"/>
          <p:cNvGrpSpPr>
            <a:grpSpLocks/>
          </p:cNvGrpSpPr>
          <p:nvPr/>
        </p:nvGrpSpPr>
        <p:grpSpPr bwMode="auto">
          <a:xfrm>
            <a:off x="3187700" y="4724400"/>
            <a:ext cx="927100" cy="1295400"/>
            <a:chOff x="1056" y="2304"/>
            <a:chExt cx="960" cy="1104"/>
          </a:xfrm>
        </p:grpSpPr>
        <p:pic>
          <p:nvPicPr>
            <p:cNvPr id="121900" name="Picture 19" descr="High Priest0004"/>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901" name="Rectangle 20"/>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Thomas</a:t>
              </a:r>
            </a:p>
          </p:txBody>
        </p:sp>
      </p:grpSp>
      <p:grpSp>
        <p:nvGrpSpPr>
          <p:cNvPr id="6" name="Group 21"/>
          <p:cNvGrpSpPr>
            <a:grpSpLocks/>
          </p:cNvGrpSpPr>
          <p:nvPr/>
        </p:nvGrpSpPr>
        <p:grpSpPr bwMode="auto">
          <a:xfrm>
            <a:off x="2574925" y="3657600"/>
            <a:ext cx="1158875" cy="1238250"/>
            <a:chOff x="96" y="1872"/>
            <a:chExt cx="1200" cy="1056"/>
          </a:xfrm>
        </p:grpSpPr>
        <p:pic>
          <p:nvPicPr>
            <p:cNvPr id="121898" name="Picture 22" descr="High Priest0005"/>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9" name="Rectangle 23"/>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Bartholomew</a:t>
              </a:r>
            </a:p>
          </p:txBody>
        </p:sp>
      </p:grpSp>
      <p:grpSp>
        <p:nvGrpSpPr>
          <p:cNvPr id="7" name="Group 24"/>
          <p:cNvGrpSpPr>
            <a:grpSpLocks/>
          </p:cNvGrpSpPr>
          <p:nvPr/>
        </p:nvGrpSpPr>
        <p:grpSpPr bwMode="auto">
          <a:xfrm>
            <a:off x="5791200" y="4648200"/>
            <a:ext cx="973138" cy="1295400"/>
            <a:chOff x="2496" y="2496"/>
            <a:chExt cx="1008" cy="1104"/>
          </a:xfrm>
        </p:grpSpPr>
        <p:pic>
          <p:nvPicPr>
            <p:cNvPr id="121896" name="Picture 25" descr="Disciples"/>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7" name="Rectangle 26"/>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Philip</a:t>
              </a:r>
            </a:p>
          </p:txBody>
        </p:sp>
      </p:grpSp>
      <p:grpSp>
        <p:nvGrpSpPr>
          <p:cNvPr id="8" name="Group 27"/>
          <p:cNvGrpSpPr>
            <a:grpSpLocks/>
          </p:cNvGrpSpPr>
          <p:nvPr/>
        </p:nvGrpSpPr>
        <p:grpSpPr bwMode="auto">
          <a:xfrm>
            <a:off x="3352800" y="1828800"/>
            <a:ext cx="927100" cy="1295400"/>
            <a:chOff x="1824" y="1776"/>
            <a:chExt cx="960" cy="1104"/>
          </a:xfrm>
        </p:grpSpPr>
        <p:pic>
          <p:nvPicPr>
            <p:cNvPr id="121894" name="Picture 28" descr="High Priest0005"/>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5" name="Rectangle 29"/>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900" b="1">
                  <a:solidFill>
                    <a:schemeClr val="bg1"/>
                  </a:solidFill>
                </a:rPr>
                <a:t>Thaddeus</a:t>
              </a:r>
            </a:p>
          </p:txBody>
        </p:sp>
      </p:grpSp>
      <p:grpSp>
        <p:nvGrpSpPr>
          <p:cNvPr id="9" name="Group 30"/>
          <p:cNvGrpSpPr>
            <a:grpSpLocks/>
          </p:cNvGrpSpPr>
          <p:nvPr/>
        </p:nvGrpSpPr>
        <p:grpSpPr bwMode="auto">
          <a:xfrm>
            <a:off x="5715000" y="3733800"/>
            <a:ext cx="1668463" cy="1238250"/>
            <a:chOff x="3264" y="2016"/>
            <a:chExt cx="1728" cy="1056"/>
          </a:xfrm>
        </p:grpSpPr>
        <p:pic>
          <p:nvPicPr>
            <p:cNvPr id="121892" name="Picture 31" descr="Disciples"/>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3" name="Rectangle 32"/>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 bar Alphaeus</a:t>
              </a:r>
            </a:p>
          </p:txBody>
        </p:sp>
      </p:grpSp>
      <p:grpSp>
        <p:nvGrpSpPr>
          <p:cNvPr id="10" name="Group 33"/>
          <p:cNvGrpSpPr>
            <a:grpSpLocks/>
          </p:cNvGrpSpPr>
          <p:nvPr/>
        </p:nvGrpSpPr>
        <p:grpSpPr bwMode="auto">
          <a:xfrm>
            <a:off x="4267200" y="1676400"/>
            <a:ext cx="973138" cy="1295400"/>
            <a:chOff x="2400" y="1008"/>
            <a:chExt cx="1008" cy="1104"/>
          </a:xfrm>
        </p:grpSpPr>
        <p:pic>
          <p:nvPicPr>
            <p:cNvPr id="121890" name="Picture 34" descr="High Priest0004"/>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91" name="Rectangle 35"/>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James</a:t>
              </a:r>
            </a:p>
          </p:txBody>
        </p:sp>
      </p:grpSp>
      <p:grpSp>
        <p:nvGrpSpPr>
          <p:cNvPr id="11" name="Group 36"/>
          <p:cNvGrpSpPr>
            <a:grpSpLocks/>
          </p:cNvGrpSpPr>
          <p:nvPr/>
        </p:nvGrpSpPr>
        <p:grpSpPr bwMode="auto">
          <a:xfrm>
            <a:off x="2514600" y="2590800"/>
            <a:ext cx="946150" cy="1295400"/>
            <a:chOff x="1248" y="912"/>
            <a:chExt cx="980" cy="1104"/>
          </a:xfrm>
        </p:grpSpPr>
        <p:pic>
          <p:nvPicPr>
            <p:cNvPr id="121888" name="Picture 37" descr="Disciples"/>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89" name="Rectangle 38"/>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Peter</a:t>
              </a:r>
            </a:p>
          </p:txBody>
        </p:sp>
      </p:grpSp>
      <p:sp>
        <p:nvSpPr>
          <p:cNvPr id="1666090" name="Text Box 42"/>
          <p:cNvSpPr txBox="1">
            <a:spLocks noChangeArrowheads="1"/>
          </p:cNvSpPr>
          <p:nvPr/>
        </p:nvSpPr>
        <p:spPr bwMode="auto">
          <a:xfrm>
            <a:off x="5038725" y="3810000"/>
            <a:ext cx="12858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Himself</a:t>
            </a:r>
          </a:p>
        </p:txBody>
      </p:sp>
      <p:sp>
        <p:nvSpPr>
          <p:cNvPr id="1666091" name="Text Box 43"/>
          <p:cNvSpPr txBox="1">
            <a:spLocks noChangeArrowheads="1"/>
          </p:cNvSpPr>
          <p:nvPr/>
        </p:nvSpPr>
        <p:spPr bwMode="auto">
          <a:xfrm>
            <a:off x="6386513" y="4876800"/>
            <a:ext cx="1522412"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Disciples</a:t>
            </a:r>
          </a:p>
        </p:txBody>
      </p:sp>
      <p:grpSp>
        <p:nvGrpSpPr>
          <p:cNvPr id="12" name="Group 6"/>
          <p:cNvGrpSpPr>
            <a:grpSpLocks/>
          </p:cNvGrpSpPr>
          <p:nvPr/>
        </p:nvGrpSpPr>
        <p:grpSpPr bwMode="auto">
          <a:xfrm>
            <a:off x="4572000" y="4648200"/>
            <a:ext cx="1528763" cy="1295400"/>
            <a:chOff x="2928" y="3216"/>
            <a:chExt cx="1584" cy="1104"/>
          </a:xfrm>
        </p:grpSpPr>
        <p:pic>
          <p:nvPicPr>
            <p:cNvPr id="121886" name="Picture 7" descr="Disciples"/>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87" name="Rectangle 8"/>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r>
                <a:rPr lang="en-US" sz="1000" b="1">
                  <a:solidFill>
                    <a:schemeClr val="bg1"/>
                  </a:solidFill>
                </a:rPr>
                <a:t>Simon the Zealot</a:t>
              </a:r>
            </a:p>
          </p:txBody>
        </p:sp>
      </p:grpSp>
      <p:sp>
        <p:nvSpPr>
          <p:cNvPr id="1666092" name="Text Box 44"/>
          <p:cNvSpPr txBox="1">
            <a:spLocks noChangeArrowheads="1"/>
          </p:cNvSpPr>
          <p:nvPr/>
        </p:nvSpPr>
        <p:spPr bwMode="auto">
          <a:xfrm>
            <a:off x="7129463" y="6035675"/>
            <a:ext cx="2014537"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chemeClr val="bg1"/>
                </a:solidFill>
                <a:ea typeface="ＭＳ Ｐゴシック" charset="-128"/>
                <a:cs typeface="ＭＳ Ｐゴシック" charset="-128"/>
              </a:rPr>
              <a:t>For </a:t>
            </a:r>
            <a:br>
              <a:rPr lang="en-US" b="1">
                <a:solidFill>
                  <a:schemeClr val="bg1"/>
                </a:solidFill>
                <a:ea typeface="ＭＳ Ｐゴシック" charset="-128"/>
                <a:cs typeface="ＭＳ Ｐゴシック" charset="-128"/>
              </a:rPr>
            </a:br>
            <a:r>
              <a:rPr lang="en-US" b="1">
                <a:solidFill>
                  <a:schemeClr val="bg1"/>
                </a:solidFill>
                <a:ea typeface="ＭＳ Ｐゴシック" charset="-128"/>
                <a:cs typeface="ＭＳ Ｐゴシック" charset="-128"/>
              </a:rPr>
              <a:t>All Believers</a:t>
            </a:r>
          </a:p>
        </p:txBody>
      </p:sp>
      <p:sp>
        <p:nvSpPr>
          <p:cNvPr id="1666050" name="Rectangle 2"/>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latin typeface="Arial" charset="0"/>
                <a:ea typeface="ＭＳ Ｐゴシック" charset="0"/>
                <a:cs typeface="ＭＳ Ｐゴシック" charset="0"/>
              </a:rPr>
              <a:t>Widening Circle of Christ</a:t>
            </a:r>
            <a:r>
              <a:rPr lang="uk-UA" sz="4000" b="1" dirty="0">
                <a:solidFill>
                  <a:schemeClr val="bg1"/>
                </a:solidFill>
                <a:latin typeface="Arial" charset="0"/>
                <a:ea typeface="ＭＳ Ｐゴシック" charset="0"/>
                <a:cs typeface="ＭＳ Ｐゴシック" charset="0"/>
              </a:rPr>
              <a:t>'</a:t>
            </a:r>
            <a:r>
              <a:rPr lang="en-US" sz="4000" b="1" dirty="0">
                <a:solidFill>
                  <a:schemeClr val="bg1"/>
                </a:solidFill>
                <a:latin typeface="Arial" charset="0"/>
                <a:ea typeface="ＭＳ Ｐゴシック" charset="0"/>
                <a:cs typeface="ＭＳ Ｐゴシック" charset="0"/>
              </a:rPr>
              <a:t>s Prayer</a:t>
            </a:r>
            <a:endParaRPr lang="en-US" b="1"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66608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6609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666091"/>
                                        </p:tgtEl>
                                        <p:attrNameLst>
                                          <p:attrName>style.visibility</p:attrName>
                                        </p:attrNameLst>
                                      </p:cBhvr>
                                      <p:to>
                                        <p:strVal val="visible"/>
                                      </p:to>
                                    </p:set>
                                  </p:childTnLst>
                                </p:cTn>
                              </p:par>
                            </p:childTnLst>
                          </p:cTn>
                        </p:par>
                        <p:par>
                          <p:cTn id="14" fill="hold" nodeType="afterGroup">
                            <p:stCondLst>
                              <p:cond delay="500"/>
                            </p:stCondLst>
                            <p:childTnLst>
                              <p:par>
                                <p:cTn id="15" presetID="1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300" fill="hold"/>
                                        <p:tgtEl>
                                          <p:spTgt spid="11"/>
                                        </p:tgtEl>
                                        <p:attrNameLst>
                                          <p:attrName>ppt_w</p:attrName>
                                        </p:attrNameLst>
                                      </p:cBhvr>
                                      <p:tavLst>
                                        <p:tav tm="0">
                                          <p:val>
                                            <p:fltVal val="0"/>
                                          </p:val>
                                        </p:tav>
                                        <p:tav tm="100000">
                                          <p:val>
                                            <p:strVal val="#ppt_w"/>
                                          </p:val>
                                        </p:tav>
                                      </p:tavLst>
                                    </p:anim>
                                    <p:anim calcmode="lin" valueType="num">
                                      <p:cBhvr>
                                        <p:cTn id="18" dur="300" fill="hold"/>
                                        <p:tgtEl>
                                          <p:spTgt spid="11"/>
                                        </p:tgtEl>
                                        <p:attrNameLst>
                                          <p:attrName>ppt_h</p:attrName>
                                        </p:attrNameLst>
                                      </p:cBhvr>
                                      <p:tavLst>
                                        <p:tav tm="0">
                                          <p:val>
                                            <p:fltVal val="0"/>
                                          </p:val>
                                        </p:tav>
                                        <p:tav tm="100000">
                                          <p:val>
                                            <p:strVal val="#ppt_h"/>
                                          </p:val>
                                        </p:tav>
                                      </p:tavLst>
                                    </p:anim>
                                    <p:anim calcmode="lin" valueType="num">
                                      <p:cBhvr>
                                        <p:cTn id="19" dur="3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0" dur="3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800"/>
                            </p:stCondLst>
                            <p:childTnLst>
                              <p:par>
                                <p:cTn id="22" presetID="15"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300" fill="hold"/>
                                        <p:tgtEl>
                                          <p:spTgt spid="10"/>
                                        </p:tgtEl>
                                        <p:attrNameLst>
                                          <p:attrName>ppt_w</p:attrName>
                                        </p:attrNameLst>
                                      </p:cBhvr>
                                      <p:tavLst>
                                        <p:tav tm="0">
                                          <p:val>
                                            <p:fltVal val="0"/>
                                          </p:val>
                                        </p:tav>
                                        <p:tav tm="100000">
                                          <p:val>
                                            <p:strVal val="#ppt_w"/>
                                          </p:val>
                                        </p:tav>
                                      </p:tavLst>
                                    </p:anim>
                                    <p:anim calcmode="lin" valueType="num">
                                      <p:cBhvr>
                                        <p:cTn id="25" dur="300" fill="hold"/>
                                        <p:tgtEl>
                                          <p:spTgt spid="10"/>
                                        </p:tgtEl>
                                        <p:attrNameLst>
                                          <p:attrName>ppt_h</p:attrName>
                                        </p:attrNameLst>
                                      </p:cBhvr>
                                      <p:tavLst>
                                        <p:tav tm="0">
                                          <p:val>
                                            <p:fltVal val="0"/>
                                          </p:val>
                                        </p:tav>
                                        <p:tav tm="100000">
                                          <p:val>
                                            <p:strVal val="#ppt_h"/>
                                          </p:val>
                                        </p:tav>
                                      </p:tavLst>
                                    </p:anim>
                                    <p:anim calcmode="lin" valueType="num">
                                      <p:cBhvr>
                                        <p:cTn id="26" dur="3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3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8" fill="hold" nodeType="afterGroup">
                            <p:stCondLst>
                              <p:cond delay="1100"/>
                            </p:stCondLst>
                            <p:childTnLst>
                              <p:par>
                                <p:cTn id="29" presetID="15"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300" fill="hold"/>
                                        <p:tgtEl>
                                          <p:spTgt spid="4"/>
                                        </p:tgtEl>
                                        <p:attrNameLst>
                                          <p:attrName>ppt_w</p:attrName>
                                        </p:attrNameLst>
                                      </p:cBhvr>
                                      <p:tavLst>
                                        <p:tav tm="0">
                                          <p:val>
                                            <p:fltVal val="0"/>
                                          </p:val>
                                        </p:tav>
                                        <p:tav tm="100000">
                                          <p:val>
                                            <p:strVal val="#ppt_w"/>
                                          </p:val>
                                        </p:tav>
                                      </p:tavLst>
                                    </p:anim>
                                    <p:anim calcmode="lin" valueType="num">
                                      <p:cBhvr>
                                        <p:cTn id="32" dur="300" fill="hold"/>
                                        <p:tgtEl>
                                          <p:spTgt spid="4"/>
                                        </p:tgtEl>
                                        <p:attrNameLst>
                                          <p:attrName>ppt_h</p:attrName>
                                        </p:attrNameLst>
                                      </p:cBhvr>
                                      <p:tavLst>
                                        <p:tav tm="0">
                                          <p:val>
                                            <p:fltVal val="0"/>
                                          </p:val>
                                        </p:tav>
                                        <p:tav tm="100000">
                                          <p:val>
                                            <p:strVal val="#ppt_h"/>
                                          </p:val>
                                        </p:tav>
                                      </p:tavLst>
                                    </p:anim>
                                    <p:anim calcmode="lin" valueType="num">
                                      <p:cBhvr>
                                        <p:cTn id="33" dur="3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3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400"/>
                            </p:stCondLst>
                            <p:childTnLst>
                              <p:par>
                                <p:cTn id="36" presetID="15" presetClass="entr" presetSubtype="0" fill="hold" nodeType="after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300" fill="hold"/>
                                        <p:tgtEl>
                                          <p:spTgt spid="3"/>
                                        </p:tgtEl>
                                        <p:attrNameLst>
                                          <p:attrName>ppt_w</p:attrName>
                                        </p:attrNameLst>
                                      </p:cBhvr>
                                      <p:tavLst>
                                        <p:tav tm="0">
                                          <p:val>
                                            <p:fltVal val="0"/>
                                          </p:val>
                                        </p:tav>
                                        <p:tav tm="100000">
                                          <p:val>
                                            <p:strVal val="#ppt_w"/>
                                          </p:val>
                                        </p:tav>
                                      </p:tavLst>
                                    </p:anim>
                                    <p:anim calcmode="lin" valueType="num">
                                      <p:cBhvr>
                                        <p:cTn id="39" dur="300" fill="hold"/>
                                        <p:tgtEl>
                                          <p:spTgt spid="3"/>
                                        </p:tgtEl>
                                        <p:attrNameLst>
                                          <p:attrName>ppt_h</p:attrName>
                                        </p:attrNameLst>
                                      </p:cBhvr>
                                      <p:tavLst>
                                        <p:tav tm="0">
                                          <p:val>
                                            <p:fltVal val="0"/>
                                          </p:val>
                                        </p:tav>
                                        <p:tav tm="100000">
                                          <p:val>
                                            <p:strVal val="#ppt_h"/>
                                          </p:val>
                                        </p:tav>
                                      </p:tavLst>
                                    </p:anim>
                                    <p:anim calcmode="lin" valueType="num">
                                      <p:cBhvr>
                                        <p:cTn id="40" dur="300" fill="hold"/>
                                        <p:tgtEl>
                                          <p:spTgt spid="3"/>
                                        </p:tgtEl>
                                        <p:attrNameLst>
                                          <p:attrName>ppt_x</p:attrName>
                                        </p:attrNameLst>
                                      </p:cBhvr>
                                      <p:tavLst>
                                        <p:tav tm="0" fmla="#ppt_x+(cos(-2*pi*(1-$))*-#ppt_x-sin(-2*pi*(1-$))*(1-#ppt_y))*(1-$)">
                                          <p:val>
                                            <p:fltVal val="0"/>
                                          </p:val>
                                        </p:tav>
                                        <p:tav tm="100000">
                                          <p:val>
                                            <p:fltVal val="1"/>
                                          </p:val>
                                        </p:tav>
                                      </p:tavLst>
                                    </p:anim>
                                    <p:anim calcmode="lin" valueType="num">
                                      <p:cBhvr>
                                        <p:cTn id="41" dur="3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700"/>
                            </p:stCondLst>
                            <p:childTnLst>
                              <p:par>
                                <p:cTn id="43" presetID="15" presetClass="entr" presetSubtype="0"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300" fill="hold"/>
                                        <p:tgtEl>
                                          <p:spTgt spid="5"/>
                                        </p:tgtEl>
                                        <p:attrNameLst>
                                          <p:attrName>ppt_w</p:attrName>
                                        </p:attrNameLst>
                                      </p:cBhvr>
                                      <p:tavLst>
                                        <p:tav tm="0">
                                          <p:val>
                                            <p:fltVal val="0"/>
                                          </p:val>
                                        </p:tav>
                                        <p:tav tm="100000">
                                          <p:val>
                                            <p:strVal val="#ppt_w"/>
                                          </p:val>
                                        </p:tav>
                                      </p:tavLst>
                                    </p:anim>
                                    <p:anim calcmode="lin" valueType="num">
                                      <p:cBhvr>
                                        <p:cTn id="46" dur="300" fill="hold"/>
                                        <p:tgtEl>
                                          <p:spTgt spid="5"/>
                                        </p:tgtEl>
                                        <p:attrNameLst>
                                          <p:attrName>ppt_h</p:attrName>
                                        </p:attrNameLst>
                                      </p:cBhvr>
                                      <p:tavLst>
                                        <p:tav tm="0">
                                          <p:val>
                                            <p:fltVal val="0"/>
                                          </p:val>
                                        </p:tav>
                                        <p:tav tm="100000">
                                          <p:val>
                                            <p:strVal val="#ppt_h"/>
                                          </p:val>
                                        </p:tav>
                                      </p:tavLst>
                                    </p:anim>
                                    <p:anim calcmode="lin" valueType="num">
                                      <p:cBhvr>
                                        <p:cTn id="47" dur="300" fill="hold"/>
                                        <p:tgtEl>
                                          <p:spTgt spid="5"/>
                                        </p:tgtEl>
                                        <p:attrNameLst>
                                          <p:attrName>ppt_x</p:attrName>
                                        </p:attrNameLst>
                                      </p:cBhvr>
                                      <p:tavLst>
                                        <p:tav tm="0" fmla="#ppt_x+(cos(-2*pi*(1-$))*-#ppt_x-sin(-2*pi*(1-$))*(1-#ppt_y))*(1-$)">
                                          <p:val>
                                            <p:fltVal val="0"/>
                                          </p:val>
                                        </p:tav>
                                        <p:tav tm="100000">
                                          <p:val>
                                            <p:fltVal val="1"/>
                                          </p:val>
                                        </p:tav>
                                      </p:tavLst>
                                    </p:anim>
                                    <p:anim calcmode="lin" valueType="num">
                                      <p:cBhvr>
                                        <p:cTn id="48" dur="3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9" fill="hold" nodeType="afterGroup">
                            <p:stCondLst>
                              <p:cond delay="2000"/>
                            </p:stCondLst>
                            <p:childTnLst>
                              <p:par>
                                <p:cTn id="50" presetID="15"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300" fill="hold"/>
                                        <p:tgtEl>
                                          <p:spTgt spid="6"/>
                                        </p:tgtEl>
                                        <p:attrNameLst>
                                          <p:attrName>ppt_w</p:attrName>
                                        </p:attrNameLst>
                                      </p:cBhvr>
                                      <p:tavLst>
                                        <p:tav tm="0">
                                          <p:val>
                                            <p:fltVal val="0"/>
                                          </p:val>
                                        </p:tav>
                                        <p:tav tm="100000">
                                          <p:val>
                                            <p:strVal val="#ppt_w"/>
                                          </p:val>
                                        </p:tav>
                                      </p:tavLst>
                                    </p:anim>
                                    <p:anim calcmode="lin" valueType="num">
                                      <p:cBhvr>
                                        <p:cTn id="53" dur="300" fill="hold"/>
                                        <p:tgtEl>
                                          <p:spTgt spid="6"/>
                                        </p:tgtEl>
                                        <p:attrNameLst>
                                          <p:attrName>ppt_h</p:attrName>
                                        </p:attrNameLst>
                                      </p:cBhvr>
                                      <p:tavLst>
                                        <p:tav tm="0">
                                          <p:val>
                                            <p:fltVal val="0"/>
                                          </p:val>
                                        </p:tav>
                                        <p:tav tm="100000">
                                          <p:val>
                                            <p:strVal val="#ppt_h"/>
                                          </p:val>
                                        </p:tav>
                                      </p:tavLst>
                                    </p:anim>
                                    <p:anim calcmode="lin" valueType="num">
                                      <p:cBhvr>
                                        <p:cTn id="54" dur="300" fill="hold"/>
                                        <p:tgtEl>
                                          <p:spTgt spid="6"/>
                                        </p:tgtEl>
                                        <p:attrNameLst>
                                          <p:attrName>ppt_x</p:attrName>
                                        </p:attrNameLst>
                                      </p:cBhvr>
                                      <p:tavLst>
                                        <p:tav tm="0" fmla="#ppt_x+(cos(-2*pi*(1-$))*-#ppt_x-sin(-2*pi*(1-$))*(1-#ppt_y))*(1-$)">
                                          <p:val>
                                            <p:fltVal val="0"/>
                                          </p:val>
                                        </p:tav>
                                        <p:tav tm="100000">
                                          <p:val>
                                            <p:fltVal val="1"/>
                                          </p:val>
                                        </p:tav>
                                      </p:tavLst>
                                    </p:anim>
                                    <p:anim calcmode="lin" valueType="num">
                                      <p:cBhvr>
                                        <p:cTn id="55" dur="3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6" fill="hold" nodeType="afterGroup">
                            <p:stCondLst>
                              <p:cond delay="2300"/>
                            </p:stCondLst>
                            <p:childTnLst>
                              <p:par>
                                <p:cTn id="57" presetID="15" presetClass="entr" presetSubtype="0"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300" fill="hold"/>
                                        <p:tgtEl>
                                          <p:spTgt spid="7"/>
                                        </p:tgtEl>
                                        <p:attrNameLst>
                                          <p:attrName>ppt_w</p:attrName>
                                        </p:attrNameLst>
                                      </p:cBhvr>
                                      <p:tavLst>
                                        <p:tav tm="0">
                                          <p:val>
                                            <p:fltVal val="0"/>
                                          </p:val>
                                        </p:tav>
                                        <p:tav tm="100000">
                                          <p:val>
                                            <p:strVal val="#ppt_w"/>
                                          </p:val>
                                        </p:tav>
                                      </p:tavLst>
                                    </p:anim>
                                    <p:anim calcmode="lin" valueType="num">
                                      <p:cBhvr>
                                        <p:cTn id="60" dur="300" fill="hold"/>
                                        <p:tgtEl>
                                          <p:spTgt spid="7"/>
                                        </p:tgtEl>
                                        <p:attrNameLst>
                                          <p:attrName>ppt_h</p:attrName>
                                        </p:attrNameLst>
                                      </p:cBhvr>
                                      <p:tavLst>
                                        <p:tav tm="0">
                                          <p:val>
                                            <p:fltVal val="0"/>
                                          </p:val>
                                        </p:tav>
                                        <p:tav tm="100000">
                                          <p:val>
                                            <p:strVal val="#ppt_h"/>
                                          </p:val>
                                        </p:tav>
                                      </p:tavLst>
                                    </p:anim>
                                    <p:anim calcmode="lin" valueType="num">
                                      <p:cBhvr>
                                        <p:cTn id="61" dur="300" fill="hold"/>
                                        <p:tgtEl>
                                          <p:spTgt spid="7"/>
                                        </p:tgtEl>
                                        <p:attrNameLst>
                                          <p:attrName>ppt_x</p:attrName>
                                        </p:attrNameLst>
                                      </p:cBhvr>
                                      <p:tavLst>
                                        <p:tav tm="0" fmla="#ppt_x+(cos(-2*pi*(1-$))*-#ppt_x-sin(-2*pi*(1-$))*(1-#ppt_y))*(1-$)">
                                          <p:val>
                                            <p:fltVal val="0"/>
                                          </p:val>
                                        </p:tav>
                                        <p:tav tm="100000">
                                          <p:val>
                                            <p:fltVal val="1"/>
                                          </p:val>
                                        </p:tav>
                                      </p:tavLst>
                                    </p:anim>
                                    <p:anim calcmode="lin" valueType="num">
                                      <p:cBhvr>
                                        <p:cTn id="62" dur="3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2600"/>
                            </p:stCondLst>
                            <p:childTnLst>
                              <p:par>
                                <p:cTn id="64" presetID="15" presetClass="entr" presetSubtype="0"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300" fill="hold"/>
                                        <p:tgtEl>
                                          <p:spTgt spid="9"/>
                                        </p:tgtEl>
                                        <p:attrNameLst>
                                          <p:attrName>ppt_w</p:attrName>
                                        </p:attrNameLst>
                                      </p:cBhvr>
                                      <p:tavLst>
                                        <p:tav tm="0">
                                          <p:val>
                                            <p:fltVal val="0"/>
                                          </p:val>
                                        </p:tav>
                                        <p:tav tm="100000">
                                          <p:val>
                                            <p:strVal val="#ppt_w"/>
                                          </p:val>
                                        </p:tav>
                                      </p:tavLst>
                                    </p:anim>
                                    <p:anim calcmode="lin" valueType="num">
                                      <p:cBhvr>
                                        <p:cTn id="67" dur="300" fill="hold"/>
                                        <p:tgtEl>
                                          <p:spTgt spid="9"/>
                                        </p:tgtEl>
                                        <p:attrNameLst>
                                          <p:attrName>ppt_h</p:attrName>
                                        </p:attrNameLst>
                                      </p:cBhvr>
                                      <p:tavLst>
                                        <p:tav tm="0">
                                          <p:val>
                                            <p:fltVal val="0"/>
                                          </p:val>
                                        </p:tav>
                                        <p:tav tm="100000">
                                          <p:val>
                                            <p:strVal val="#ppt_h"/>
                                          </p:val>
                                        </p:tav>
                                      </p:tavLst>
                                    </p:anim>
                                    <p:anim calcmode="lin" valueType="num">
                                      <p:cBhvr>
                                        <p:cTn id="68" dur="300" fill="hold"/>
                                        <p:tgtEl>
                                          <p:spTgt spid="9"/>
                                        </p:tgtEl>
                                        <p:attrNameLst>
                                          <p:attrName>ppt_x</p:attrName>
                                        </p:attrNameLst>
                                      </p:cBhvr>
                                      <p:tavLst>
                                        <p:tav tm="0" fmla="#ppt_x+(cos(-2*pi*(1-$))*-#ppt_x-sin(-2*pi*(1-$))*(1-#ppt_y))*(1-$)">
                                          <p:val>
                                            <p:fltVal val="0"/>
                                          </p:val>
                                        </p:tav>
                                        <p:tav tm="100000">
                                          <p:val>
                                            <p:fltVal val="1"/>
                                          </p:val>
                                        </p:tav>
                                      </p:tavLst>
                                    </p:anim>
                                    <p:anim calcmode="lin" valueType="num">
                                      <p:cBhvr>
                                        <p:cTn id="69" dur="3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70" fill="hold" nodeType="afterGroup">
                            <p:stCondLst>
                              <p:cond delay="2900"/>
                            </p:stCondLst>
                            <p:childTnLst>
                              <p:par>
                                <p:cTn id="71" presetID="15" presetClass="entr" presetSubtype="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300" fill="hold"/>
                                        <p:tgtEl>
                                          <p:spTgt spid="8"/>
                                        </p:tgtEl>
                                        <p:attrNameLst>
                                          <p:attrName>ppt_w</p:attrName>
                                        </p:attrNameLst>
                                      </p:cBhvr>
                                      <p:tavLst>
                                        <p:tav tm="0">
                                          <p:val>
                                            <p:fltVal val="0"/>
                                          </p:val>
                                        </p:tav>
                                        <p:tav tm="100000">
                                          <p:val>
                                            <p:strVal val="#ppt_w"/>
                                          </p:val>
                                        </p:tav>
                                      </p:tavLst>
                                    </p:anim>
                                    <p:anim calcmode="lin" valueType="num">
                                      <p:cBhvr>
                                        <p:cTn id="74" dur="300" fill="hold"/>
                                        <p:tgtEl>
                                          <p:spTgt spid="8"/>
                                        </p:tgtEl>
                                        <p:attrNameLst>
                                          <p:attrName>ppt_h</p:attrName>
                                        </p:attrNameLst>
                                      </p:cBhvr>
                                      <p:tavLst>
                                        <p:tav tm="0">
                                          <p:val>
                                            <p:fltVal val="0"/>
                                          </p:val>
                                        </p:tav>
                                        <p:tav tm="100000">
                                          <p:val>
                                            <p:strVal val="#ppt_h"/>
                                          </p:val>
                                        </p:tav>
                                      </p:tavLst>
                                    </p:anim>
                                    <p:anim calcmode="lin" valueType="num">
                                      <p:cBhvr>
                                        <p:cTn id="75" dur="300" fill="hold"/>
                                        <p:tgtEl>
                                          <p:spTgt spid="8"/>
                                        </p:tgtEl>
                                        <p:attrNameLst>
                                          <p:attrName>ppt_x</p:attrName>
                                        </p:attrNameLst>
                                      </p:cBhvr>
                                      <p:tavLst>
                                        <p:tav tm="0" fmla="#ppt_x+(cos(-2*pi*(1-$))*-#ppt_x-sin(-2*pi*(1-$))*(1-#ppt_y))*(1-$)">
                                          <p:val>
                                            <p:fltVal val="0"/>
                                          </p:val>
                                        </p:tav>
                                        <p:tav tm="100000">
                                          <p:val>
                                            <p:fltVal val="1"/>
                                          </p:val>
                                        </p:tav>
                                      </p:tavLst>
                                    </p:anim>
                                    <p:anim calcmode="lin" valueType="num">
                                      <p:cBhvr>
                                        <p:cTn id="76" dur="3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7" fill="hold" nodeType="afterGroup">
                            <p:stCondLst>
                              <p:cond delay="3200"/>
                            </p:stCondLst>
                            <p:childTnLst>
                              <p:par>
                                <p:cTn id="78" presetID="15" presetClass="entr" presetSubtype="0" fill="hold" nodeType="afterEffect">
                                  <p:stCondLst>
                                    <p:cond delay="0"/>
                                  </p:stCondLst>
                                  <p:childTnLst>
                                    <p:set>
                                      <p:cBhvr>
                                        <p:cTn id="79" dur="1" fill="hold">
                                          <p:stCondLst>
                                            <p:cond delay="0"/>
                                          </p:stCondLst>
                                        </p:cTn>
                                        <p:tgtEl>
                                          <p:spTgt spid="2"/>
                                        </p:tgtEl>
                                        <p:attrNameLst>
                                          <p:attrName>style.visibility</p:attrName>
                                        </p:attrNameLst>
                                      </p:cBhvr>
                                      <p:to>
                                        <p:strVal val="visible"/>
                                      </p:to>
                                    </p:set>
                                    <p:anim calcmode="lin" valueType="num">
                                      <p:cBhvr>
                                        <p:cTn id="80" dur="300" fill="hold"/>
                                        <p:tgtEl>
                                          <p:spTgt spid="2"/>
                                        </p:tgtEl>
                                        <p:attrNameLst>
                                          <p:attrName>ppt_w</p:attrName>
                                        </p:attrNameLst>
                                      </p:cBhvr>
                                      <p:tavLst>
                                        <p:tav tm="0">
                                          <p:val>
                                            <p:fltVal val="0"/>
                                          </p:val>
                                        </p:tav>
                                        <p:tav tm="100000">
                                          <p:val>
                                            <p:strVal val="#ppt_w"/>
                                          </p:val>
                                        </p:tav>
                                      </p:tavLst>
                                    </p:anim>
                                    <p:anim calcmode="lin" valueType="num">
                                      <p:cBhvr>
                                        <p:cTn id="81" dur="300" fill="hold"/>
                                        <p:tgtEl>
                                          <p:spTgt spid="2"/>
                                        </p:tgtEl>
                                        <p:attrNameLst>
                                          <p:attrName>ppt_h</p:attrName>
                                        </p:attrNameLst>
                                      </p:cBhvr>
                                      <p:tavLst>
                                        <p:tav tm="0">
                                          <p:val>
                                            <p:fltVal val="0"/>
                                          </p:val>
                                        </p:tav>
                                        <p:tav tm="100000">
                                          <p:val>
                                            <p:strVal val="#ppt_h"/>
                                          </p:val>
                                        </p:tav>
                                      </p:tavLst>
                                    </p:anim>
                                    <p:anim calcmode="lin" valueType="num">
                                      <p:cBhvr>
                                        <p:cTn id="82" dur="300" fill="hold"/>
                                        <p:tgtEl>
                                          <p:spTgt spid="2"/>
                                        </p:tgtEl>
                                        <p:attrNameLst>
                                          <p:attrName>ppt_x</p:attrName>
                                        </p:attrNameLst>
                                      </p:cBhvr>
                                      <p:tavLst>
                                        <p:tav tm="0" fmla="#ppt_x+(cos(-2*pi*(1-$))*-#ppt_x-sin(-2*pi*(1-$))*(1-#ppt_y))*(1-$)">
                                          <p:val>
                                            <p:fltVal val="0"/>
                                          </p:val>
                                        </p:tav>
                                        <p:tav tm="100000">
                                          <p:val>
                                            <p:fltVal val="1"/>
                                          </p:val>
                                        </p:tav>
                                      </p:tavLst>
                                    </p:anim>
                                    <p:anim calcmode="lin" valueType="num">
                                      <p:cBhvr>
                                        <p:cTn id="83" dur="3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4" fill="hold" nodeType="afterGroup">
                            <p:stCondLst>
                              <p:cond delay="3500"/>
                            </p:stCondLst>
                            <p:childTnLst>
                              <p:par>
                                <p:cTn id="85" presetID="15"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300" fill="hold"/>
                                        <p:tgtEl>
                                          <p:spTgt spid="12"/>
                                        </p:tgtEl>
                                        <p:attrNameLst>
                                          <p:attrName>ppt_w</p:attrName>
                                        </p:attrNameLst>
                                      </p:cBhvr>
                                      <p:tavLst>
                                        <p:tav tm="0">
                                          <p:val>
                                            <p:fltVal val="0"/>
                                          </p:val>
                                        </p:tav>
                                        <p:tav tm="100000">
                                          <p:val>
                                            <p:strVal val="#ppt_w"/>
                                          </p:val>
                                        </p:tav>
                                      </p:tavLst>
                                    </p:anim>
                                    <p:anim calcmode="lin" valueType="num">
                                      <p:cBhvr>
                                        <p:cTn id="88" dur="300" fill="hold"/>
                                        <p:tgtEl>
                                          <p:spTgt spid="12"/>
                                        </p:tgtEl>
                                        <p:attrNameLst>
                                          <p:attrName>ppt_h</p:attrName>
                                        </p:attrNameLst>
                                      </p:cBhvr>
                                      <p:tavLst>
                                        <p:tav tm="0">
                                          <p:val>
                                            <p:fltVal val="0"/>
                                          </p:val>
                                        </p:tav>
                                        <p:tav tm="100000">
                                          <p:val>
                                            <p:strVal val="#ppt_h"/>
                                          </p:val>
                                        </p:tav>
                                      </p:tavLst>
                                    </p:anim>
                                    <p:anim calcmode="lin" valueType="num">
                                      <p:cBhvr>
                                        <p:cTn id="89" dur="3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0" dur="3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0" nodeType="clickEffect">
                                  <p:stCondLst>
                                    <p:cond delay="0"/>
                                  </p:stCondLst>
                                  <p:childTnLst>
                                    <p:animEffect transition="out" filter="blinds(horizontal)">
                                      <p:cBhvr>
                                        <p:cTn id="94" dur="500"/>
                                        <p:tgtEl>
                                          <p:spTgt spid="1666089"/>
                                        </p:tgtEl>
                                      </p:cBhvr>
                                    </p:animEffect>
                                    <p:set>
                                      <p:cBhvr>
                                        <p:cTn id="95" dur="1" fill="hold">
                                          <p:stCondLst>
                                            <p:cond delay="499"/>
                                          </p:stCondLst>
                                        </p:cTn>
                                        <p:tgtEl>
                                          <p:spTgt spid="1666089"/>
                                        </p:tgtEl>
                                        <p:attrNameLst>
                                          <p:attrName>style.visibility</p:attrName>
                                        </p:attrNameLst>
                                      </p:cBhvr>
                                      <p:to>
                                        <p:strVal val="hidden"/>
                                      </p:to>
                                    </p:set>
                                  </p:childTnLst>
                                </p:cTn>
                              </p:par>
                            </p:childTnLst>
                          </p:cTn>
                        </p:par>
                        <p:par>
                          <p:cTn id="96" fill="hold" nodeType="afterGroup">
                            <p:stCondLst>
                              <p:cond delay="500"/>
                            </p:stCondLst>
                            <p:childTnLst>
                              <p:par>
                                <p:cTn id="97" presetID="1" presetClass="entr" presetSubtype="0" fill="hold" grpId="0" nodeType="afterEffect">
                                  <p:stCondLst>
                                    <p:cond delay="0"/>
                                  </p:stCondLst>
                                  <p:childTnLst>
                                    <p:set>
                                      <p:cBhvr>
                                        <p:cTn id="98" dur="1" fill="hold">
                                          <p:stCondLst>
                                            <p:cond delay="499"/>
                                          </p:stCondLst>
                                        </p:cTn>
                                        <p:tgtEl>
                                          <p:spTgt spid="1666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89" grpId="0" animBg="1"/>
      <p:bldP spid="1666090" grpId="0" autoUpdateAnimBg="0"/>
      <p:bldP spid="1666091" grpId="0" autoUpdateAnimBg="0"/>
      <p:bldP spid="166609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4" descr="TheWordMt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4" name="Rectangle 6"/>
          <p:cNvSpPr>
            <a:spLocks noChangeArrowheads="1"/>
          </p:cNvSpPr>
          <p:nvPr/>
        </p:nvSpPr>
        <p:spPr bwMode="auto">
          <a:xfrm>
            <a:off x="-71438" y="-26988"/>
            <a:ext cx="9251951" cy="6956426"/>
          </a:xfrm>
          <a:prstGeom prst="rect">
            <a:avLst/>
          </a:prstGeom>
          <a:no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3200" b="1" dirty="0">
              <a:solidFill>
                <a:schemeClr val="bg1"/>
              </a:solidFill>
              <a:effectLst>
                <a:outerShdw blurRad="38100" dist="38100" dir="2700000" algn="tl">
                  <a:srgbClr val="808080"/>
                </a:outerShdw>
              </a:effectLst>
            </a:endParaRPr>
          </a:p>
          <a:p>
            <a:pPr algn="ctr" eaLnBrk="1" hangingPunct="1">
              <a:spcBef>
                <a:spcPct val="20000"/>
              </a:spcBef>
              <a:defRPr/>
            </a:pPr>
            <a:endParaRPr lang="en-US" sz="4400" b="1" dirty="0">
              <a:solidFill>
                <a:schemeClr val="bg1"/>
              </a:solidFill>
              <a:effectLst>
                <a:outerShdw blurRad="38100" dist="38100" dir="2700000" algn="tl">
                  <a:srgbClr val="808080"/>
                </a:outerShdw>
              </a:effectLst>
            </a:endParaRPr>
          </a:p>
          <a:p>
            <a:pPr algn="ctr" eaLnBrk="1" hangingPunct="1">
              <a:spcBef>
                <a:spcPct val="20000"/>
              </a:spcBef>
              <a:defRPr/>
            </a:pPr>
            <a:r>
              <a:rPr lang="en-US" sz="3200" b="1" dirty="0">
                <a:solidFill>
                  <a:schemeClr val="bg1"/>
                </a:solidFill>
                <a:effectLst>
                  <a:outerShdw blurRad="50800" dist="38100" dir="2700000">
                    <a:srgbClr val="000000">
                      <a:alpha val="43000"/>
                    </a:srgbClr>
                  </a:outerShdw>
                </a:effectLst>
              </a:rPr>
              <a:t>Finally pray for those </a:t>
            </a:r>
            <a:r>
              <a:rPr lang="en-US" sz="3200" b="1" dirty="0">
                <a:solidFill>
                  <a:srgbClr val="FFFF00"/>
                </a:solidFill>
                <a:effectLst>
                  <a:outerShdw blurRad="50800" dist="38100" dir="2700000">
                    <a:srgbClr val="000000">
                      <a:alpha val="43000"/>
                    </a:srgbClr>
                  </a:outerShdw>
                </a:effectLst>
              </a:rPr>
              <a:t>outside</a:t>
            </a:r>
            <a:r>
              <a:rPr lang="en-US" sz="3200" b="1" dirty="0">
                <a:solidFill>
                  <a:schemeClr val="bg1"/>
                </a:solidFill>
                <a:effectLst>
                  <a:outerShdw blurRad="50800" dist="38100" dir="2700000">
                    <a:srgbClr val="000000">
                      <a:alpha val="43000"/>
                    </a:srgbClr>
                  </a:outerShdw>
                </a:effectLst>
              </a:rPr>
              <a:t> your influence</a:t>
            </a:r>
          </a:p>
        </p:txBody>
      </p:sp>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endParaRPr lang="en-US" sz="3200" b="1" dirty="0">
              <a:solidFill>
                <a:schemeClr val="bg1"/>
              </a:solidFill>
              <a:effectLst>
                <a:outerShdw blurRad="38100" dist="38100" dir="2700000" algn="tl">
                  <a:srgbClr val="000000"/>
                </a:outerShdw>
              </a:effectLst>
            </a:endParaRPr>
          </a:p>
          <a:p>
            <a:pPr algn="ctr" eaLnBrk="1" hangingPunct="1">
              <a:spcBef>
                <a:spcPct val="20000"/>
              </a:spcBef>
              <a:defRPr/>
            </a:pPr>
            <a:r>
              <a:rPr lang="en-US" sz="3200" b="1" dirty="0">
                <a:solidFill>
                  <a:schemeClr val="bg1"/>
                </a:solidFill>
                <a:effectLst>
                  <a:outerShdw blurRad="38100" dist="38100" dir="2700000" algn="tl">
                    <a:srgbClr val="000000"/>
                  </a:outerShdw>
                </a:effectLst>
              </a:rPr>
              <a:t>Then pray for those in your </a:t>
            </a:r>
            <a:r>
              <a:rPr lang="en-US" sz="3200" b="1" dirty="0">
                <a:solidFill>
                  <a:srgbClr val="FFFF00"/>
                </a:solidFill>
                <a:effectLst>
                  <a:outerShdw blurRad="38100" dist="38100" dir="2700000" algn="tl">
                    <a:srgbClr val="000000"/>
                  </a:outerShdw>
                </a:effectLst>
              </a:rPr>
              <a:t>closest</a:t>
            </a:r>
            <a:r>
              <a:rPr lang="en-US" sz="3200" b="1" dirty="0">
                <a:solidFill>
                  <a:schemeClr val="bg1"/>
                </a:solidFill>
                <a:effectLst>
                  <a:outerShdw blurRad="38100" dist="38100" dir="2700000" algn="tl">
                    <a:srgbClr val="000000"/>
                  </a:outerShdw>
                </a:effectLst>
              </a:rPr>
              <a:t> sphere of influence</a:t>
            </a:r>
          </a:p>
        </p:txBody>
      </p:sp>
      <p:sp>
        <p:nvSpPr>
          <p:cNvPr id="1517571" name="Rectangle 3"/>
          <p:cNvSpPr>
            <a:spLocks noGrp="1" noChangeArrowheads="1"/>
          </p:cNvSpPr>
          <p:nvPr>
            <p:ph type="body" idx="1"/>
          </p:nvPr>
        </p:nvSpPr>
        <p:spPr>
          <a:xfrm>
            <a:off x="2195513" y="1887538"/>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First pray that </a:t>
            </a:r>
            <a:br>
              <a:rPr lang="en-US" b="1" dirty="0">
                <a:solidFill>
                  <a:schemeClr val="bg1"/>
                </a:solidFill>
                <a:effectLst>
                  <a:outerShdw blurRad="38100" dist="38100" dir="2700000" algn="tl">
                    <a:srgbClr val="000000"/>
                  </a:outerShdw>
                </a:effectLst>
                <a:latin typeface="Arial" charset="0"/>
              </a:rPr>
            </a:b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are in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God</a:t>
            </a:r>
            <a:r>
              <a:rPr lang="uk-UA" b="1" dirty="0">
                <a:solidFill>
                  <a:schemeClr val="bg1"/>
                </a:solidFill>
                <a:effectLst>
                  <a:outerShdw blurRad="38100" dist="38100" dir="2700000" algn="tl">
                    <a:srgbClr val="000000"/>
                  </a:outerShdw>
                </a:effectLst>
                <a:latin typeface="Arial" charset="0"/>
              </a:rPr>
              <a:t>'</a:t>
            </a:r>
            <a:r>
              <a:rPr lang="en-US" b="1" dirty="0">
                <a:solidFill>
                  <a:schemeClr val="bg1"/>
                </a:solidFill>
                <a:effectLst>
                  <a:outerShdw blurRad="38100" dist="38100" dir="2700000" algn="tl">
                    <a:srgbClr val="000000"/>
                  </a:outerShdw>
                </a:effectLst>
                <a:latin typeface="Arial" charset="0"/>
              </a:rPr>
              <a:t>s will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7574">
                                            <p:txEl>
                                              <p:pRg st="9" end="9"/>
                                            </p:txEl>
                                          </p:spTgt>
                                        </p:tgtEl>
                                        <p:attrNameLst>
                                          <p:attrName>style.visibility</p:attrName>
                                        </p:attrNameLst>
                                      </p:cBhvr>
                                      <p:to>
                                        <p:strVal val="visible"/>
                                      </p:to>
                                    </p:set>
                                    <p:animEffect transition="in" filter="dissolve">
                                      <p:cBhvr>
                                        <p:cTn id="17" dur="500"/>
                                        <p:tgtEl>
                                          <p:spTgt spid="151757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574" grpId="0" build="p" autoUpdateAnimBg="0"/>
      <p:bldP spid="1517573" grpId="0" build="p" autoUpdateAnimBg="0"/>
      <p:bldP spid="1517571" grpId="0" build="p" autoUpdateAnimBg="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4472</TotalTime>
  <Words>1705</Words>
  <Application>Microsoft Macintosh PowerPoint</Application>
  <PresentationFormat>On-screen Show (4:3)</PresentationFormat>
  <Paragraphs>324</Paragraphs>
  <Slides>57</Slides>
  <Notes>33</Notes>
  <HiddenSlides>0</HiddenSlides>
  <MMClips>1</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2</vt:i4>
      </vt:variant>
      <vt:variant>
        <vt:lpstr>Slide Titles</vt:lpstr>
      </vt:variant>
      <vt:variant>
        <vt:i4>57</vt:i4>
      </vt:variant>
    </vt:vector>
  </HeadingPairs>
  <TitlesOfParts>
    <vt:vector size="78" baseType="lpstr">
      <vt:lpstr>Alan Den</vt:lpstr>
      <vt:lpstr>Zapf Dingbats</vt:lpstr>
      <vt:lpstr>Arial</vt:lpstr>
      <vt:lpstr>Arial Black</vt:lpstr>
      <vt:lpstr>Calibri</vt:lpstr>
      <vt:lpstr>Edwardian Script ITC</vt:lpstr>
      <vt:lpstr>Lucida Handwriting</vt:lpstr>
      <vt:lpstr>Monotype Corsiva</vt:lpstr>
      <vt:lpstr>Times New Roman</vt:lpstr>
      <vt:lpstr>Wingdings</vt:lpstr>
      <vt:lpstr>Blank Presentation</vt:lpstr>
      <vt:lpstr>Default Design</vt:lpstr>
      <vt:lpstr>1_Default Design</vt:lpstr>
      <vt:lpstr>2_Blank Presentation</vt:lpstr>
      <vt:lpstr>Soaring</vt:lpstr>
      <vt:lpstr>1_Blank Presentation</vt:lpstr>
      <vt:lpstr>Office Theme</vt:lpstr>
      <vt:lpstr>4_Default Design</vt:lpstr>
      <vt:lpstr>5_Default Design</vt:lpstr>
      <vt:lpstr>Photo Editor Photo</vt:lpstr>
      <vt:lpstr>Microsoft ClipArt Gallery</vt:lpstr>
      <vt:lpstr>Praying Like Jesus (John 17)</vt:lpstr>
      <vt:lpstr>Pray Fervently</vt:lpstr>
      <vt:lpstr>What do you pray for?</vt:lpstr>
      <vt:lpstr>Like Jesus?</vt:lpstr>
      <vt:lpstr>Overview of John's Gospel</vt:lpstr>
      <vt:lpstr>Jerusalem from the East, AD 33</vt:lpstr>
      <vt:lpstr>Christ's Prayer in John 17</vt:lpstr>
      <vt:lpstr>Widening Circle of Christ's Prayer</vt:lpstr>
      <vt:lpstr>A Pattern for Prayer</vt:lpstr>
      <vt:lpstr>A Pattern for Prayer</vt:lpstr>
      <vt:lpstr>Widening Circle of Christ's Prayer</vt:lpstr>
      <vt:lpstr>“The time has come.  Glorify your Son…” (17:1)</vt:lpstr>
      <vt:lpstr>Our Father in Heaven</vt:lpstr>
      <vt:lpstr>Hallowed Be Your Name</vt:lpstr>
      <vt:lpstr>Your Kingdom Come</vt:lpstr>
      <vt:lpstr>Your Will Be Done</vt:lpstr>
      <vt:lpstr>Black</vt:lpstr>
      <vt:lpstr>A Pattern for Prayer</vt:lpstr>
      <vt:lpstr>Widening Circle of Christ's Prayer</vt:lpstr>
      <vt:lpstr>Widening Circle of Your Prayers</vt:lpstr>
      <vt:lpstr>Good &amp; Evil</vt:lpstr>
      <vt:lpstr>Hebrews 5:14</vt:lpstr>
      <vt:lpstr>Light overpowers the dark… EVERY TIME.</vt:lpstr>
      <vt:lpstr> ”I'm not asking you to take them out of the world, but to keep them safe from the evil one”  (John 17:15)</vt:lpstr>
      <vt:lpstr>Light dispels darkness!</vt:lpstr>
      <vt:lpstr>Mocking Virginity</vt:lpstr>
      <vt:lpstr>SodaHead</vt:lpstr>
      <vt:lpstr>A Pattern for Prayer</vt:lpstr>
      <vt:lpstr>III. Pray for all believers to be a united witness to the world (17:20-26). </vt:lpstr>
      <vt:lpstr>The Trinity</vt:lpstr>
      <vt:lpstr>PowerPoint Presentation</vt:lpstr>
      <vt:lpstr>Black</vt:lpstr>
      <vt:lpstr>The City-State of Singapore</vt:lpstr>
      <vt:lpstr>Multi-cultural * Multi-ethnic * Multi-religious</vt:lpstr>
      <vt:lpstr>III. Pray for all believers to be a united witness to the world (17:20-26). </vt:lpstr>
      <vt:lpstr>Black</vt:lpstr>
      <vt:lpstr>SINGAPORE BIBLE COLLEGE</vt:lpstr>
      <vt:lpstr>SBC Schools</vt:lpstr>
      <vt:lpstr>Church Unity</vt:lpstr>
      <vt:lpstr>What does 2 Cor. 6:14-7:1 mean?</vt:lpstr>
      <vt:lpstr>What does 2 Cor. 6:14-7:1 mean?</vt:lpstr>
      <vt:lpstr>What does 2 Cor. 6:14-7:1 mean?</vt:lpstr>
      <vt:lpstr>What does 2 Cor. 6:14-7:1 mean?</vt:lpstr>
      <vt:lpstr>World Council of Churches</vt:lpstr>
      <vt:lpstr>“It is better to be divided by truth than to be united by error” </vt:lpstr>
      <vt:lpstr>III. Pray for all believers to be a united witness to the world (17:20-26). </vt:lpstr>
      <vt:lpstr>Two Boys</vt:lpstr>
      <vt:lpstr>Why pray like Jesus for yourself,  for those you influence,  and for believers everywhere?  </vt:lpstr>
      <vt:lpstr>Widening Circle of Christ's Prayer</vt:lpstr>
      <vt:lpstr>A Pattern for Prayer</vt:lpstr>
      <vt:lpstr>Mahatma Gandhi (1869-1948)</vt:lpstr>
      <vt:lpstr>“In essentials, unity;  In non-essentials, liberty;  In all things, charity.”</vt:lpstr>
      <vt:lpstr>The Great Redwood Sequoias</vt:lpstr>
      <vt:lpstr>The Great Redwood Sequoias</vt:lpstr>
      <vt:lpstr>The Great Redwood Sequoias</vt:lpstr>
      <vt:lpstr>The Great Redwood Sequoias</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162</cp:revision>
  <dcterms:created xsi:type="dcterms:W3CDTF">2004-09-11T01:03:24Z</dcterms:created>
  <dcterms:modified xsi:type="dcterms:W3CDTF">2023-10-08T06:02:04Z</dcterms:modified>
</cp:coreProperties>
</file>